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95E"/>
    <a:srgbClr val="0CBBC2"/>
    <a:srgbClr val="95E1EB"/>
    <a:srgbClr val="B07BD7"/>
    <a:srgbClr val="AFDC7E"/>
    <a:srgbClr val="FD806B"/>
    <a:srgbClr val="58B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6E978-78E3-48F2-B69B-8FC852E97F3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C964-CF7D-4AA5-AA10-53D7402190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50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74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87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5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64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32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39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74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87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907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38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2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www.journaldujapon.com/2020/10/13/le-mont-fuji-idole-de-glace-et-de-feu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D4206-2490-451B-88DD-C48255F55F9D}" type="datetimeFigureOut">
              <a:rPr lang="fr-FR" smtClean="0"/>
              <a:t>28/07/2021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2904-6D0A-4442-BD67-3FBAB55DE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58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www.journaldujapon.com/2020/10/13/le-mont-fuji-idole-de-glace-et-de-feu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microsoft.com/office/2007/relationships/hdphoto" Target="../media/hdphoto1.wdp"/><Relationship Id="rId7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www.journaldujapon.com/2020/10/13/le-mont-fuji-idole-de-glace-et-de-fe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08BC75-A053-44F3-8BD6-22A5F871D2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FE3D631-EB06-421A-BF18-145A4619DA56}"/>
              </a:ext>
            </a:extLst>
          </p:cNvPr>
          <p:cNvGrpSpPr/>
          <p:nvPr/>
        </p:nvGrpSpPr>
        <p:grpSpPr>
          <a:xfrm>
            <a:off x="4064425" y="1824271"/>
            <a:ext cx="4063153" cy="1720930"/>
            <a:chOff x="4064423" y="1938571"/>
            <a:chExt cx="4063153" cy="172093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C574052-E0A5-4140-8C83-ECE1799F542D}"/>
                </a:ext>
              </a:extLst>
            </p:cNvPr>
            <p:cNvSpPr txBox="1"/>
            <p:nvPr/>
          </p:nvSpPr>
          <p:spPr>
            <a:xfrm>
              <a:off x="4064423" y="1938571"/>
              <a:ext cx="4063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InspireOS</a:t>
              </a:r>
              <a:r>
                <a:rPr lang="en-US" sz="6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3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2988B3E-DD9B-4426-BDD4-CFCF57B96378}"/>
                </a:ext>
              </a:extLst>
            </p:cNvPr>
            <p:cNvSpPr txBox="1"/>
            <p:nvPr/>
          </p:nvSpPr>
          <p:spPr>
            <a:xfrm>
              <a:off x="6095999" y="2828504"/>
              <a:ext cx="1993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Modern Love" panose="04090805081005020601" pitchFamily="82" charset="0"/>
                  <a:cs typeface="Segoe UI" panose="020B0502040204020203" pitchFamily="34" charset="0"/>
                </a:rPr>
                <a:t>Fuji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436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08BC75-A053-44F3-8BD6-22A5F871D2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FE3D631-EB06-421A-BF18-145A4619DA56}"/>
              </a:ext>
            </a:extLst>
          </p:cNvPr>
          <p:cNvGrpSpPr/>
          <p:nvPr/>
        </p:nvGrpSpPr>
        <p:grpSpPr>
          <a:xfrm>
            <a:off x="4064425" y="1824271"/>
            <a:ext cx="4063153" cy="1720930"/>
            <a:chOff x="4064423" y="1938571"/>
            <a:chExt cx="4063153" cy="172093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C574052-E0A5-4140-8C83-ECE1799F542D}"/>
                </a:ext>
              </a:extLst>
            </p:cNvPr>
            <p:cNvSpPr txBox="1"/>
            <p:nvPr/>
          </p:nvSpPr>
          <p:spPr>
            <a:xfrm>
              <a:off x="4064423" y="1938571"/>
              <a:ext cx="4063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InspireOS</a:t>
              </a:r>
              <a:r>
                <a:rPr lang="en-US" sz="6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3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2988B3E-DD9B-4426-BDD4-CFCF57B96378}"/>
                </a:ext>
              </a:extLst>
            </p:cNvPr>
            <p:cNvSpPr txBox="1"/>
            <p:nvPr/>
          </p:nvSpPr>
          <p:spPr>
            <a:xfrm>
              <a:off x="6095999" y="2828504"/>
              <a:ext cx="1993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Modern Love" panose="04090805081005020601" pitchFamily="82" charset="0"/>
                  <a:cs typeface="Segoe UI" panose="020B0502040204020203" pitchFamily="34" charset="0"/>
                </a:rPr>
                <a:t>Fuji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67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4C14B96-D413-4D1B-9F95-3766FCB933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FE3D631-EB06-421A-BF18-145A4619DA56}"/>
              </a:ext>
            </a:extLst>
          </p:cNvPr>
          <p:cNvGrpSpPr/>
          <p:nvPr/>
        </p:nvGrpSpPr>
        <p:grpSpPr>
          <a:xfrm>
            <a:off x="4064425" y="1824271"/>
            <a:ext cx="4063153" cy="1720930"/>
            <a:chOff x="4064423" y="1938571"/>
            <a:chExt cx="4063153" cy="172093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C574052-E0A5-4140-8C83-ECE1799F542D}"/>
                </a:ext>
              </a:extLst>
            </p:cNvPr>
            <p:cNvSpPr txBox="1"/>
            <p:nvPr/>
          </p:nvSpPr>
          <p:spPr>
            <a:xfrm>
              <a:off x="4064423" y="1938571"/>
              <a:ext cx="4063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InspireOS</a:t>
              </a:r>
              <a:r>
                <a:rPr lang="en-US" sz="6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3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2988B3E-DD9B-4426-BDD4-CFCF57B96378}"/>
                </a:ext>
              </a:extLst>
            </p:cNvPr>
            <p:cNvSpPr txBox="1"/>
            <p:nvPr/>
          </p:nvSpPr>
          <p:spPr>
            <a:xfrm>
              <a:off x="6095999" y="2828504"/>
              <a:ext cx="1993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Modern Love" panose="04090805081005020601" pitchFamily="82" charset="0"/>
                  <a:cs typeface="Segoe UI" panose="020B0502040204020203" pitchFamily="34" charset="0"/>
                </a:rPr>
                <a:t>Fuji</a:t>
              </a:r>
            </a:p>
          </p:txBody>
        </p:sp>
      </p:grpSp>
      <p:sp>
        <p:nvSpPr>
          <p:cNvPr id="19" name="1">
            <a:extLst>
              <a:ext uri="{FF2B5EF4-FFF2-40B4-BE49-F238E27FC236}">
                <a16:creationId xmlns:a16="http://schemas.microsoft.com/office/drawing/2014/main" id="{793A893E-076F-4C05-99B3-F7E3F3989764}"/>
              </a:ext>
            </a:extLst>
          </p:cNvPr>
          <p:cNvSpPr/>
          <p:nvPr/>
        </p:nvSpPr>
        <p:spPr>
          <a:xfrm rot="18836775">
            <a:off x="5936619" y="4819883"/>
            <a:ext cx="58169" cy="58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2">
            <a:extLst>
              <a:ext uri="{FF2B5EF4-FFF2-40B4-BE49-F238E27FC236}">
                <a16:creationId xmlns:a16="http://schemas.microsoft.com/office/drawing/2014/main" id="{82F28872-F16D-4CD0-81D0-183BE4026607}"/>
              </a:ext>
            </a:extLst>
          </p:cNvPr>
          <p:cNvSpPr/>
          <p:nvPr/>
        </p:nvSpPr>
        <p:spPr>
          <a:xfrm rot="18836775">
            <a:off x="5936619" y="4819883"/>
            <a:ext cx="58169" cy="58169"/>
          </a:xfrm>
          <a:prstGeom prst="ellipse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3">
            <a:extLst>
              <a:ext uri="{FF2B5EF4-FFF2-40B4-BE49-F238E27FC236}">
                <a16:creationId xmlns:a16="http://schemas.microsoft.com/office/drawing/2014/main" id="{0403C43E-A0AD-45EA-BB1E-55D6DF70BE8C}"/>
              </a:ext>
            </a:extLst>
          </p:cNvPr>
          <p:cNvSpPr/>
          <p:nvPr/>
        </p:nvSpPr>
        <p:spPr>
          <a:xfrm rot="18836775">
            <a:off x="5936619" y="4819883"/>
            <a:ext cx="58169" cy="5816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4">
            <a:extLst>
              <a:ext uri="{FF2B5EF4-FFF2-40B4-BE49-F238E27FC236}">
                <a16:creationId xmlns:a16="http://schemas.microsoft.com/office/drawing/2014/main" id="{D6821D21-CDD4-487D-9486-AF97624F93B6}"/>
              </a:ext>
            </a:extLst>
          </p:cNvPr>
          <p:cNvSpPr/>
          <p:nvPr/>
        </p:nvSpPr>
        <p:spPr>
          <a:xfrm rot="18836775">
            <a:off x="5936618" y="4819882"/>
            <a:ext cx="58169" cy="58169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99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C 0.00638 -0.01088 0.01667 -0.01135 0.02292 0.00023 C 0.02852 0.01157 0.02813 0.03055 0.02162 0.0412 C 0.01498 0.05208 0.00495 0.05115 -0.00091 0.03981 C -0.00703 0.02777 -0.00651 0.01088 -2.5E-6 4.07407E-6 Z " pathEditMode="relative" rAng="19020000" ptsTypes="AAAAA">
                                      <p:cBhvr>
                                        <p:cTn id="6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2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07407E-6 C 0.00638 -0.01088 0.01667 -0.01135 0.02292 0.00023 C 0.02852 0.01157 0.02813 0.03055 0.02162 0.0412 C 0.01498 0.05208 0.00495 0.05115 -0.00091 0.03981 C -0.00703 0.02777 -0.00651 0.01088 -2.29167E-6 4.07407E-6 Z " pathEditMode="relative" rAng="19020000" ptsTypes="AAAAA">
                                      <p:cBhvr>
                                        <p:cTn id="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201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07407E-6 C 0.00638 -0.01088 0.01667 -0.01135 0.02292 0.00023 C 0.02852 0.01157 0.02813 0.03055 0.02162 0.0412 C 0.01498 0.05208 0.00495 0.05115 -0.00091 0.03981 C -0.00703 0.02777 -0.00651 0.01088 -2.29167E-6 4.07407E-6 Z " pathEditMode="relative" rAng="19020000" ptsTypes="AAAAA">
                                      <p:cBhvr>
                                        <p:cTn id="10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20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3.7037E-6 C 0.00638 -0.01111 0.01667 -0.01158 0.02292 0.00023 C 0.02852 0.01157 0.02813 0.03055 0.02162 0.04097 C 0.01498 0.05208 0.00508 0.05092 -0.00078 0.03958 C -0.00703 0.02777 -0.00651 0.01088 -2.29167E-6 3.7037E-6 Z " pathEditMode="relative" rAng="19020000" ptsTypes="AAAAA">
                                      <p:cBhvr>
                                        <p:cTn id="12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ndir un rectangle avec un coin du même côté 3">
            <a:extLst>
              <a:ext uri="{FF2B5EF4-FFF2-40B4-BE49-F238E27FC236}">
                <a16:creationId xmlns:a16="http://schemas.microsoft.com/office/drawing/2014/main" id="{AD059B9B-3F9A-4EB9-AD29-13B26D3D4635}"/>
              </a:ext>
            </a:extLst>
          </p:cNvPr>
          <p:cNvSpPr/>
          <p:nvPr/>
        </p:nvSpPr>
        <p:spPr>
          <a:xfrm>
            <a:off x="1761065" y="6321287"/>
            <a:ext cx="8669866" cy="536713"/>
          </a:xfrm>
          <a:prstGeom prst="round2SameRect">
            <a:avLst>
              <a:gd name="adj1" fmla="val 10648"/>
              <a:gd name="adj2" fmla="val 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dist="114300" dir="162000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fr-F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95D392-7B52-4374-B010-95FF7825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493" y="6404204"/>
            <a:ext cx="372746" cy="372746"/>
          </a:xfrm>
          <a:prstGeom prst="rect">
            <a:avLst/>
          </a:prstGeom>
          <a:noFill/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5AAA35-94EA-4A1E-864F-F9F06432C0B7}"/>
              </a:ext>
            </a:extLst>
          </p:cNvPr>
          <p:cNvSpPr txBox="1"/>
          <p:nvPr/>
        </p:nvSpPr>
        <p:spPr>
          <a:xfrm>
            <a:off x="2238239" y="6405911"/>
            <a:ext cx="2195034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Applications Center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5482C6B-527D-4D33-A9D0-BA4AE5C90217}"/>
              </a:ext>
            </a:extLst>
          </p:cNvPr>
          <p:cNvCxnSpPr>
            <a:cxnSpLocks/>
          </p:cNvCxnSpPr>
          <p:nvPr/>
        </p:nvCxnSpPr>
        <p:spPr>
          <a:xfrm>
            <a:off x="4436248" y="6376097"/>
            <a:ext cx="0" cy="445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ce réservé de la date 10">
            <a:extLst>
              <a:ext uri="{FF2B5EF4-FFF2-40B4-BE49-F238E27FC236}">
                <a16:creationId xmlns:a16="http://schemas.microsoft.com/office/drawing/2014/main" id="{C8F7DD2A-ABD2-4719-B08C-BD55F22E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4841" y="6349337"/>
            <a:ext cx="1139651" cy="365125"/>
          </a:xfrm>
        </p:spPr>
        <p:txBody>
          <a:bodyPr/>
          <a:lstStyle/>
          <a:p>
            <a:pPr algn="r"/>
            <a:fld id="{FC3582D9-EBDF-4242-B27E-6235B26E7948}" type="datetime10">
              <a:rPr lang="fr-FR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12:08</a:t>
            </a:fld>
            <a:endParaRPr lang="fr-FR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Espace réservé de la date 1">
            <a:extLst>
              <a:ext uri="{FF2B5EF4-FFF2-40B4-BE49-F238E27FC236}">
                <a16:creationId xmlns:a16="http://schemas.microsoft.com/office/drawing/2014/main" id="{3D340D23-7C0A-4028-8C82-CC0BE6BB39BB}"/>
              </a:ext>
            </a:extLst>
          </p:cNvPr>
          <p:cNvSpPr txBox="1">
            <a:spLocks/>
          </p:cNvSpPr>
          <p:nvPr/>
        </p:nvSpPr>
        <p:spPr>
          <a:xfrm>
            <a:off x="9059249" y="6513996"/>
            <a:ext cx="1325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2F7D7B-B044-4FA8-9D45-A94369C9F8B4}" type="datetime1">
              <a:rPr lang="fr-FR" sz="1100"/>
              <a:pPr/>
              <a:t>29/07/2021</a:t>
            </a:fld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975544952"/>
      </p:ext>
    </p:extLst>
  </p:cSld>
  <p:clrMapOvr>
    <a:masterClrMapping/>
  </p:clrMapOvr>
  <p:transition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ndir un rectangle avec un coin du même côté 3">
            <a:extLst>
              <a:ext uri="{FF2B5EF4-FFF2-40B4-BE49-F238E27FC236}">
                <a16:creationId xmlns:a16="http://schemas.microsoft.com/office/drawing/2014/main" id="{C021CA68-C277-4B38-A4F5-640C24AB0179}"/>
              </a:ext>
            </a:extLst>
          </p:cNvPr>
          <p:cNvSpPr/>
          <p:nvPr/>
        </p:nvSpPr>
        <p:spPr>
          <a:xfrm>
            <a:off x="1761065" y="6321287"/>
            <a:ext cx="8669866" cy="536713"/>
          </a:xfrm>
          <a:prstGeom prst="round2SameRect">
            <a:avLst>
              <a:gd name="adj1" fmla="val 10648"/>
              <a:gd name="adj2" fmla="val 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dist="114300" dir="162000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fr-F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4" name="Image 143">
            <a:extLst>
              <a:ext uri="{FF2B5EF4-FFF2-40B4-BE49-F238E27FC236}">
                <a16:creationId xmlns:a16="http://schemas.microsoft.com/office/drawing/2014/main" id="{CFC9FAF0-A4BF-4720-946D-50E476DB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493" y="6404204"/>
            <a:ext cx="372746" cy="372746"/>
          </a:xfrm>
          <a:prstGeom prst="rect">
            <a:avLst/>
          </a:prstGeom>
          <a:noFill/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0C7A754-5C07-44D2-8BD3-5FEED2360C82}"/>
              </a:ext>
            </a:extLst>
          </p:cNvPr>
          <p:cNvSpPr txBox="1"/>
          <p:nvPr/>
        </p:nvSpPr>
        <p:spPr>
          <a:xfrm>
            <a:off x="2238239" y="6405911"/>
            <a:ext cx="2195034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Applications Center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CE44FEF-1FD1-43EA-9245-0415CBC4886C}"/>
              </a:ext>
            </a:extLst>
          </p:cNvPr>
          <p:cNvCxnSpPr>
            <a:cxnSpLocks/>
          </p:cNvCxnSpPr>
          <p:nvPr/>
        </p:nvCxnSpPr>
        <p:spPr>
          <a:xfrm>
            <a:off x="4436248" y="6376097"/>
            <a:ext cx="0" cy="445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DB3457A2-9D83-4895-8A79-C4CF9B2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4841" y="6349337"/>
            <a:ext cx="1139651" cy="365125"/>
          </a:xfrm>
        </p:spPr>
        <p:txBody>
          <a:bodyPr/>
          <a:lstStyle/>
          <a:p>
            <a:pPr algn="r"/>
            <a:fld id="{FC3582D9-EBDF-4242-B27E-6235B26E7948}" type="datetime10">
              <a:rPr lang="fr-FR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12:47</a:t>
            </a:fld>
            <a:endParaRPr lang="fr-FR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Espace réservé de la date 1">
            <a:extLst>
              <a:ext uri="{FF2B5EF4-FFF2-40B4-BE49-F238E27FC236}">
                <a16:creationId xmlns:a16="http://schemas.microsoft.com/office/drawing/2014/main" id="{1D63BBB2-DA95-4387-B226-31DA63C26846}"/>
              </a:ext>
            </a:extLst>
          </p:cNvPr>
          <p:cNvSpPr txBox="1">
            <a:spLocks/>
          </p:cNvSpPr>
          <p:nvPr/>
        </p:nvSpPr>
        <p:spPr>
          <a:xfrm>
            <a:off x="9059249" y="6513996"/>
            <a:ext cx="1325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2F7D7B-B044-4FA8-9D45-A94369C9F8B4}" type="datetime1">
              <a:rPr lang="fr-FR" sz="1100"/>
              <a:pPr/>
              <a:t>29/07/2021</a:t>
            </a:fld>
            <a:endParaRPr lang="fr-FR" sz="1100" dirty="0"/>
          </a:p>
        </p:txBody>
      </p:sp>
      <p:sp>
        <p:nvSpPr>
          <p:cNvPr id="26" name="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A52A4DC0-4652-432F-8EAB-F861D5A098FD}"/>
              </a:ext>
            </a:extLst>
          </p:cNvPr>
          <p:cNvSpPr/>
          <p:nvPr/>
        </p:nvSpPr>
        <p:spPr>
          <a:xfrm>
            <a:off x="1761064" y="6321287"/>
            <a:ext cx="2672201" cy="536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271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 143">
            <a:extLst>
              <a:ext uri="{FF2B5EF4-FFF2-40B4-BE49-F238E27FC236}">
                <a16:creationId xmlns:a16="http://schemas.microsoft.com/office/drawing/2014/main" id="{CFC9FAF0-A4BF-4720-946D-50E476DB7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02" y="242554"/>
            <a:ext cx="372746" cy="372746"/>
          </a:xfrm>
          <a:prstGeom prst="rect">
            <a:avLst/>
          </a:prstGeom>
          <a:noFill/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0C7A754-5C07-44D2-8BD3-5FEED2360C82}"/>
              </a:ext>
            </a:extLst>
          </p:cNvPr>
          <p:cNvSpPr txBox="1"/>
          <p:nvPr/>
        </p:nvSpPr>
        <p:spPr>
          <a:xfrm>
            <a:off x="663548" y="244261"/>
            <a:ext cx="2195034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Applications Center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BADF97B-CBB9-44A5-93AC-E62D4D807150}"/>
              </a:ext>
            </a:extLst>
          </p:cNvPr>
          <p:cNvSpPr/>
          <p:nvPr/>
        </p:nvSpPr>
        <p:spPr>
          <a:xfrm>
            <a:off x="290802" y="958006"/>
            <a:ext cx="1363186" cy="1986900"/>
          </a:xfrm>
          <a:prstGeom prst="round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3D0C82-6FC1-44DC-9006-63C2EA58A828}"/>
              </a:ext>
            </a:extLst>
          </p:cNvPr>
          <p:cNvSpPr/>
          <p:nvPr/>
        </p:nvSpPr>
        <p:spPr>
          <a:xfrm>
            <a:off x="432395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Weby</a:t>
            </a:r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A7C1AA-3319-4DF5-B055-D177DDC24856}"/>
              </a:ext>
            </a:extLst>
          </p:cNvPr>
          <p:cNvSpPr/>
          <p:nvPr/>
        </p:nvSpPr>
        <p:spPr>
          <a:xfrm>
            <a:off x="1795581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13B7F3-73AD-43C1-AC91-90C6699202F4}"/>
              </a:ext>
            </a:extLst>
          </p:cNvPr>
          <p:cNvSpPr/>
          <p:nvPr/>
        </p:nvSpPr>
        <p:spPr>
          <a:xfrm>
            <a:off x="1937174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Inspire Defender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71CC1D-15F7-4CA8-B35B-481E393D0B35}"/>
              </a:ext>
            </a:extLst>
          </p:cNvPr>
          <p:cNvSpPr/>
          <p:nvPr/>
        </p:nvSpPr>
        <p:spPr>
          <a:xfrm>
            <a:off x="3300360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2A21E9-6684-4421-9ADA-E2EFECFABC4E}"/>
              </a:ext>
            </a:extLst>
          </p:cNvPr>
          <p:cNvSpPr/>
          <p:nvPr/>
        </p:nvSpPr>
        <p:spPr>
          <a:xfrm>
            <a:off x="3441953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68CB88-B7F8-46CB-9F52-F07D145E43DE}"/>
              </a:ext>
            </a:extLst>
          </p:cNvPr>
          <p:cNvSpPr/>
          <p:nvPr/>
        </p:nvSpPr>
        <p:spPr>
          <a:xfrm>
            <a:off x="4805139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97263C-2E53-4E6E-9759-171D6600B976}"/>
              </a:ext>
            </a:extLst>
          </p:cNvPr>
          <p:cNvSpPr/>
          <p:nvPr/>
        </p:nvSpPr>
        <p:spPr>
          <a:xfrm>
            <a:off x="4946732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Notepad 2022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C09E30-88EE-4AB7-A034-B604908947E4}"/>
              </a:ext>
            </a:extLst>
          </p:cNvPr>
          <p:cNvSpPr/>
          <p:nvPr/>
        </p:nvSpPr>
        <p:spPr>
          <a:xfrm>
            <a:off x="6306863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B82832-57B9-4CE5-8851-F0DF60C11410}"/>
              </a:ext>
            </a:extLst>
          </p:cNvPr>
          <p:cNvSpPr/>
          <p:nvPr/>
        </p:nvSpPr>
        <p:spPr>
          <a:xfrm>
            <a:off x="6448456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Game Center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620933-90D9-48D8-BBF4-9C1A3B2FF033}"/>
              </a:ext>
            </a:extLst>
          </p:cNvPr>
          <p:cNvSpPr/>
          <p:nvPr/>
        </p:nvSpPr>
        <p:spPr>
          <a:xfrm>
            <a:off x="7811642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1D4D9D-F423-4802-8043-5381F0CCC5F5}"/>
              </a:ext>
            </a:extLst>
          </p:cNvPr>
          <p:cNvSpPr/>
          <p:nvPr/>
        </p:nvSpPr>
        <p:spPr>
          <a:xfrm>
            <a:off x="7953235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Inspire Store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B07B6D-FFEF-4612-9794-117D65B64C7E}"/>
              </a:ext>
            </a:extLst>
          </p:cNvPr>
          <p:cNvSpPr/>
          <p:nvPr/>
        </p:nvSpPr>
        <p:spPr>
          <a:xfrm>
            <a:off x="9316421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A5EAF1-FE42-4558-A8FE-471EAA64E0B1}"/>
              </a:ext>
            </a:extLst>
          </p:cNvPr>
          <p:cNvSpPr/>
          <p:nvPr/>
        </p:nvSpPr>
        <p:spPr>
          <a:xfrm>
            <a:off x="9458014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Groove </a:t>
            </a:r>
            <a:r>
              <a:rPr lang="fr-FR" dirty="0" err="1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endParaRPr lang="fr-FR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744F5F-86CE-483F-8562-79DB2379BE52}"/>
              </a:ext>
            </a:extLst>
          </p:cNvPr>
          <p:cNvGrpSpPr/>
          <p:nvPr/>
        </p:nvGrpSpPr>
        <p:grpSpPr>
          <a:xfrm>
            <a:off x="3567693" y="1260169"/>
            <a:ext cx="856243" cy="883903"/>
            <a:chOff x="6934352" y="3694898"/>
            <a:chExt cx="646878" cy="667775"/>
          </a:xfrm>
        </p:grpSpPr>
        <p:sp>
          <p:nvSpPr>
            <p:cNvPr id="160" name="Forme libre : forme 159">
              <a:extLst>
                <a:ext uri="{FF2B5EF4-FFF2-40B4-BE49-F238E27FC236}">
                  <a16:creationId xmlns:a16="http://schemas.microsoft.com/office/drawing/2014/main" id="{9C05783A-E9C1-474E-BE72-F4D0165281FD}"/>
                </a:ext>
              </a:extLst>
            </p:cNvPr>
            <p:cNvSpPr/>
            <p:nvPr/>
          </p:nvSpPr>
          <p:spPr>
            <a:xfrm rot="269476">
              <a:off x="7259021" y="4040464"/>
              <a:ext cx="322209" cy="322209"/>
            </a:xfrm>
            <a:custGeom>
              <a:avLst/>
              <a:gdLst>
                <a:gd name="connsiteX0" fmla="*/ 246414 w 613371"/>
                <a:gd name="connsiteY0" fmla="*/ 0 h 613371"/>
                <a:gd name="connsiteX1" fmla="*/ 360269 w 613371"/>
                <a:gd name="connsiteY1" fmla="*/ 0 h 613371"/>
                <a:gd name="connsiteX2" fmla="*/ 360269 w 613371"/>
                <a:gd name="connsiteY2" fmla="*/ 63819 h 613371"/>
                <a:gd name="connsiteX3" fmla="*/ 399477 w 613371"/>
                <a:gd name="connsiteY3" fmla="*/ 75990 h 613371"/>
                <a:gd name="connsiteX4" fmla="*/ 431247 w 613371"/>
                <a:gd name="connsiteY4" fmla="*/ 95265 h 613371"/>
                <a:gd name="connsiteX5" fmla="*/ 484312 w 613371"/>
                <a:gd name="connsiteY5" fmla="*/ 42107 h 613371"/>
                <a:gd name="connsiteX6" fmla="*/ 564889 w 613371"/>
                <a:gd name="connsiteY6" fmla="*/ 122546 h 613371"/>
                <a:gd name="connsiteX7" fmla="*/ 511116 w 613371"/>
                <a:gd name="connsiteY7" fmla="*/ 176412 h 613371"/>
                <a:gd name="connsiteX8" fmla="*/ 534354 w 613371"/>
                <a:gd name="connsiteY8" fmla="*/ 224752 h 613371"/>
                <a:gd name="connsiteX9" fmla="*/ 537235 w 613371"/>
                <a:gd name="connsiteY9" fmla="*/ 243807 h 613371"/>
                <a:gd name="connsiteX10" fmla="*/ 613371 w 613371"/>
                <a:gd name="connsiteY10" fmla="*/ 243807 h 613371"/>
                <a:gd name="connsiteX11" fmla="*/ 613371 w 613371"/>
                <a:gd name="connsiteY11" fmla="*/ 357662 h 613371"/>
                <a:gd name="connsiteX12" fmla="*/ 535889 w 613371"/>
                <a:gd name="connsiteY12" fmla="*/ 357662 h 613371"/>
                <a:gd name="connsiteX13" fmla="*/ 526338 w 613371"/>
                <a:gd name="connsiteY13" fmla="*/ 388430 h 613371"/>
                <a:gd name="connsiteX14" fmla="*/ 511344 w 613371"/>
                <a:gd name="connsiteY14" fmla="*/ 413143 h 613371"/>
                <a:gd name="connsiteX15" fmla="*/ 569562 w 613371"/>
                <a:gd name="connsiteY15" fmla="*/ 467181 h 613371"/>
                <a:gd name="connsiteX16" fmla="*/ 492106 w 613371"/>
                <a:gd name="connsiteY16" fmla="*/ 550628 h 613371"/>
                <a:gd name="connsiteX17" fmla="*/ 433636 w 613371"/>
                <a:gd name="connsiteY17" fmla="*/ 496357 h 613371"/>
                <a:gd name="connsiteX18" fmla="*/ 377575 w 613371"/>
                <a:gd name="connsiteY18" fmla="*/ 523307 h 613371"/>
                <a:gd name="connsiteX19" fmla="*/ 356754 w 613371"/>
                <a:gd name="connsiteY19" fmla="*/ 526455 h 613371"/>
                <a:gd name="connsiteX20" fmla="*/ 356754 w 613371"/>
                <a:gd name="connsiteY20" fmla="*/ 613371 h 613371"/>
                <a:gd name="connsiteX21" fmla="*/ 242899 w 613371"/>
                <a:gd name="connsiteY21" fmla="*/ 613371 h 613371"/>
                <a:gd name="connsiteX22" fmla="*/ 242899 w 613371"/>
                <a:gd name="connsiteY22" fmla="*/ 524293 h 613371"/>
                <a:gd name="connsiteX23" fmla="*/ 213897 w 613371"/>
                <a:gd name="connsiteY23" fmla="*/ 515291 h 613371"/>
                <a:gd name="connsiteX24" fmla="*/ 185223 w 613371"/>
                <a:gd name="connsiteY24" fmla="*/ 497894 h 613371"/>
                <a:gd name="connsiteX25" fmla="*/ 129058 w 613371"/>
                <a:gd name="connsiteY25" fmla="*/ 554156 h 613371"/>
                <a:gd name="connsiteX26" fmla="*/ 48481 w 613371"/>
                <a:gd name="connsiteY26" fmla="*/ 473718 h 613371"/>
                <a:gd name="connsiteX27" fmla="*/ 103874 w 613371"/>
                <a:gd name="connsiteY27" fmla="*/ 418229 h 613371"/>
                <a:gd name="connsiteX28" fmla="*/ 79021 w 613371"/>
                <a:gd name="connsiteY28" fmla="*/ 366528 h 613371"/>
                <a:gd name="connsiteX29" fmla="*/ 77149 w 613371"/>
                <a:gd name="connsiteY29" fmla="*/ 354147 h 613371"/>
                <a:gd name="connsiteX30" fmla="*/ 0 w 613371"/>
                <a:gd name="connsiteY30" fmla="*/ 354147 h 613371"/>
                <a:gd name="connsiteX31" fmla="*/ 0 w 613371"/>
                <a:gd name="connsiteY31" fmla="*/ 240292 h 613371"/>
                <a:gd name="connsiteX32" fmla="*/ 75414 w 613371"/>
                <a:gd name="connsiteY32" fmla="*/ 240292 h 613371"/>
                <a:gd name="connsiteX33" fmla="*/ 87037 w 613371"/>
                <a:gd name="connsiteY33" fmla="*/ 202850 h 613371"/>
                <a:gd name="connsiteX34" fmla="*/ 98949 w 613371"/>
                <a:gd name="connsiteY34" fmla="*/ 180903 h 613371"/>
                <a:gd name="connsiteX35" fmla="*/ 44940 w 613371"/>
                <a:gd name="connsiteY35" fmla="*/ 130773 h 613371"/>
                <a:gd name="connsiteX36" fmla="*/ 122397 w 613371"/>
                <a:gd name="connsiteY36" fmla="*/ 47325 h 613371"/>
                <a:gd name="connsiteX37" fmla="*/ 175646 w 613371"/>
                <a:gd name="connsiteY37" fmla="*/ 96751 h 613371"/>
                <a:gd name="connsiteX38" fmla="*/ 213897 w 613371"/>
                <a:gd name="connsiteY38" fmla="*/ 75990 h 613371"/>
                <a:gd name="connsiteX39" fmla="*/ 246414 w 613371"/>
                <a:gd name="connsiteY39" fmla="*/ 65896 h 61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13371" h="613371">
                  <a:moveTo>
                    <a:pt x="246414" y="0"/>
                  </a:moveTo>
                  <a:lnTo>
                    <a:pt x="360269" y="0"/>
                  </a:lnTo>
                  <a:lnTo>
                    <a:pt x="360269" y="63819"/>
                  </a:lnTo>
                  <a:lnTo>
                    <a:pt x="399477" y="75990"/>
                  </a:lnTo>
                  <a:lnTo>
                    <a:pt x="431247" y="95265"/>
                  </a:lnTo>
                  <a:lnTo>
                    <a:pt x="484312" y="42107"/>
                  </a:lnTo>
                  <a:lnTo>
                    <a:pt x="564889" y="122546"/>
                  </a:lnTo>
                  <a:lnTo>
                    <a:pt x="511116" y="176412"/>
                  </a:lnTo>
                  <a:lnTo>
                    <a:pt x="534354" y="224752"/>
                  </a:lnTo>
                  <a:lnTo>
                    <a:pt x="537235" y="243807"/>
                  </a:lnTo>
                  <a:lnTo>
                    <a:pt x="613371" y="243807"/>
                  </a:lnTo>
                  <a:lnTo>
                    <a:pt x="613371" y="357662"/>
                  </a:lnTo>
                  <a:lnTo>
                    <a:pt x="535889" y="357662"/>
                  </a:lnTo>
                  <a:lnTo>
                    <a:pt x="526338" y="388430"/>
                  </a:lnTo>
                  <a:lnTo>
                    <a:pt x="511344" y="413143"/>
                  </a:lnTo>
                  <a:lnTo>
                    <a:pt x="569562" y="467181"/>
                  </a:lnTo>
                  <a:lnTo>
                    <a:pt x="492106" y="550628"/>
                  </a:lnTo>
                  <a:lnTo>
                    <a:pt x="433636" y="496357"/>
                  </a:lnTo>
                  <a:lnTo>
                    <a:pt x="377575" y="523307"/>
                  </a:lnTo>
                  <a:lnTo>
                    <a:pt x="356754" y="526455"/>
                  </a:lnTo>
                  <a:lnTo>
                    <a:pt x="356754" y="613371"/>
                  </a:lnTo>
                  <a:lnTo>
                    <a:pt x="242899" y="613371"/>
                  </a:lnTo>
                  <a:lnTo>
                    <a:pt x="242899" y="524293"/>
                  </a:lnTo>
                  <a:lnTo>
                    <a:pt x="213897" y="515291"/>
                  </a:lnTo>
                  <a:lnTo>
                    <a:pt x="185223" y="497894"/>
                  </a:lnTo>
                  <a:lnTo>
                    <a:pt x="129058" y="554156"/>
                  </a:lnTo>
                  <a:lnTo>
                    <a:pt x="48481" y="473718"/>
                  </a:lnTo>
                  <a:lnTo>
                    <a:pt x="103874" y="418229"/>
                  </a:lnTo>
                  <a:lnTo>
                    <a:pt x="79021" y="366528"/>
                  </a:lnTo>
                  <a:lnTo>
                    <a:pt x="77149" y="354147"/>
                  </a:lnTo>
                  <a:lnTo>
                    <a:pt x="0" y="354147"/>
                  </a:lnTo>
                  <a:lnTo>
                    <a:pt x="0" y="240292"/>
                  </a:lnTo>
                  <a:lnTo>
                    <a:pt x="75414" y="240292"/>
                  </a:lnTo>
                  <a:lnTo>
                    <a:pt x="87037" y="202850"/>
                  </a:lnTo>
                  <a:lnTo>
                    <a:pt x="98949" y="180903"/>
                  </a:lnTo>
                  <a:lnTo>
                    <a:pt x="44940" y="130773"/>
                  </a:lnTo>
                  <a:lnTo>
                    <a:pt x="122397" y="47325"/>
                  </a:lnTo>
                  <a:lnTo>
                    <a:pt x="175646" y="96751"/>
                  </a:lnTo>
                  <a:lnTo>
                    <a:pt x="213897" y="75990"/>
                  </a:lnTo>
                  <a:lnTo>
                    <a:pt x="246414" y="6589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61" name="Forme libre : forme 160">
              <a:extLst>
                <a:ext uri="{FF2B5EF4-FFF2-40B4-BE49-F238E27FC236}">
                  <a16:creationId xmlns:a16="http://schemas.microsoft.com/office/drawing/2014/main" id="{D83B52AD-48C1-424C-B2CC-C6B92FAA3E49}"/>
                </a:ext>
              </a:extLst>
            </p:cNvPr>
            <p:cNvSpPr/>
            <p:nvPr/>
          </p:nvSpPr>
          <p:spPr>
            <a:xfrm rot="4147708">
              <a:off x="6934352" y="3694898"/>
              <a:ext cx="469842" cy="469842"/>
            </a:xfrm>
            <a:custGeom>
              <a:avLst/>
              <a:gdLst>
                <a:gd name="connsiteX0" fmla="*/ 246414 w 613371"/>
                <a:gd name="connsiteY0" fmla="*/ 0 h 613371"/>
                <a:gd name="connsiteX1" fmla="*/ 360269 w 613371"/>
                <a:gd name="connsiteY1" fmla="*/ 0 h 613371"/>
                <a:gd name="connsiteX2" fmla="*/ 360269 w 613371"/>
                <a:gd name="connsiteY2" fmla="*/ 63819 h 613371"/>
                <a:gd name="connsiteX3" fmla="*/ 399477 w 613371"/>
                <a:gd name="connsiteY3" fmla="*/ 75990 h 613371"/>
                <a:gd name="connsiteX4" fmla="*/ 431247 w 613371"/>
                <a:gd name="connsiteY4" fmla="*/ 95265 h 613371"/>
                <a:gd name="connsiteX5" fmla="*/ 484312 w 613371"/>
                <a:gd name="connsiteY5" fmla="*/ 42107 h 613371"/>
                <a:gd name="connsiteX6" fmla="*/ 564889 w 613371"/>
                <a:gd name="connsiteY6" fmla="*/ 122546 h 613371"/>
                <a:gd name="connsiteX7" fmla="*/ 511116 w 613371"/>
                <a:gd name="connsiteY7" fmla="*/ 176412 h 613371"/>
                <a:gd name="connsiteX8" fmla="*/ 534354 w 613371"/>
                <a:gd name="connsiteY8" fmla="*/ 224752 h 613371"/>
                <a:gd name="connsiteX9" fmla="*/ 537235 w 613371"/>
                <a:gd name="connsiteY9" fmla="*/ 243807 h 613371"/>
                <a:gd name="connsiteX10" fmla="*/ 613371 w 613371"/>
                <a:gd name="connsiteY10" fmla="*/ 243807 h 613371"/>
                <a:gd name="connsiteX11" fmla="*/ 613371 w 613371"/>
                <a:gd name="connsiteY11" fmla="*/ 357662 h 613371"/>
                <a:gd name="connsiteX12" fmla="*/ 535889 w 613371"/>
                <a:gd name="connsiteY12" fmla="*/ 357662 h 613371"/>
                <a:gd name="connsiteX13" fmla="*/ 526338 w 613371"/>
                <a:gd name="connsiteY13" fmla="*/ 388430 h 613371"/>
                <a:gd name="connsiteX14" fmla="*/ 511344 w 613371"/>
                <a:gd name="connsiteY14" fmla="*/ 413143 h 613371"/>
                <a:gd name="connsiteX15" fmla="*/ 569562 w 613371"/>
                <a:gd name="connsiteY15" fmla="*/ 467181 h 613371"/>
                <a:gd name="connsiteX16" fmla="*/ 492106 w 613371"/>
                <a:gd name="connsiteY16" fmla="*/ 550628 h 613371"/>
                <a:gd name="connsiteX17" fmla="*/ 433636 w 613371"/>
                <a:gd name="connsiteY17" fmla="*/ 496357 h 613371"/>
                <a:gd name="connsiteX18" fmla="*/ 377575 w 613371"/>
                <a:gd name="connsiteY18" fmla="*/ 523307 h 613371"/>
                <a:gd name="connsiteX19" fmla="*/ 356754 w 613371"/>
                <a:gd name="connsiteY19" fmla="*/ 526455 h 613371"/>
                <a:gd name="connsiteX20" fmla="*/ 356754 w 613371"/>
                <a:gd name="connsiteY20" fmla="*/ 613371 h 613371"/>
                <a:gd name="connsiteX21" fmla="*/ 242899 w 613371"/>
                <a:gd name="connsiteY21" fmla="*/ 613371 h 613371"/>
                <a:gd name="connsiteX22" fmla="*/ 242899 w 613371"/>
                <a:gd name="connsiteY22" fmla="*/ 524293 h 613371"/>
                <a:gd name="connsiteX23" fmla="*/ 213897 w 613371"/>
                <a:gd name="connsiteY23" fmla="*/ 515291 h 613371"/>
                <a:gd name="connsiteX24" fmla="*/ 185223 w 613371"/>
                <a:gd name="connsiteY24" fmla="*/ 497894 h 613371"/>
                <a:gd name="connsiteX25" fmla="*/ 129058 w 613371"/>
                <a:gd name="connsiteY25" fmla="*/ 554156 h 613371"/>
                <a:gd name="connsiteX26" fmla="*/ 48481 w 613371"/>
                <a:gd name="connsiteY26" fmla="*/ 473718 h 613371"/>
                <a:gd name="connsiteX27" fmla="*/ 103874 w 613371"/>
                <a:gd name="connsiteY27" fmla="*/ 418229 h 613371"/>
                <a:gd name="connsiteX28" fmla="*/ 79021 w 613371"/>
                <a:gd name="connsiteY28" fmla="*/ 366528 h 613371"/>
                <a:gd name="connsiteX29" fmla="*/ 77149 w 613371"/>
                <a:gd name="connsiteY29" fmla="*/ 354147 h 613371"/>
                <a:gd name="connsiteX30" fmla="*/ 0 w 613371"/>
                <a:gd name="connsiteY30" fmla="*/ 354147 h 613371"/>
                <a:gd name="connsiteX31" fmla="*/ 0 w 613371"/>
                <a:gd name="connsiteY31" fmla="*/ 240292 h 613371"/>
                <a:gd name="connsiteX32" fmla="*/ 75414 w 613371"/>
                <a:gd name="connsiteY32" fmla="*/ 240292 h 613371"/>
                <a:gd name="connsiteX33" fmla="*/ 87037 w 613371"/>
                <a:gd name="connsiteY33" fmla="*/ 202850 h 613371"/>
                <a:gd name="connsiteX34" fmla="*/ 98949 w 613371"/>
                <a:gd name="connsiteY34" fmla="*/ 180903 h 613371"/>
                <a:gd name="connsiteX35" fmla="*/ 44940 w 613371"/>
                <a:gd name="connsiteY35" fmla="*/ 130773 h 613371"/>
                <a:gd name="connsiteX36" fmla="*/ 122397 w 613371"/>
                <a:gd name="connsiteY36" fmla="*/ 47325 h 613371"/>
                <a:gd name="connsiteX37" fmla="*/ 175646 w 613371"/>
                <a:gd name="connsiteY37" fmla="*/ 96751 h 613371"/>
                <a:gd name="connsiteX38" fmla="*/ 213897 w 613371"/>
                <a:gd name="connsiteY38" fmla="*/ 75990 h 613371"/>
                <a:gd name="connsiteX39" fmla="*/ 246414 w 613371"/>
                <a:gd name="connsiteY39" fmla="*/ 65896 h 61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13371" h="613371">
                  <a:moveTo>
                    <a:pt x="246414" y="0"/>
                  </a:moveTo>
                  <a:lnTo>
                    <a:pt x="360269" y="0"/>
                  </a:lnTo>
                  <a:lnTo>
                    <a:pt x="360269" y="63819"/>
                  </a:lnTo>
                  <a:lnTo>
                    <a:pt x="399477" y="75990"/>
                  </a:lnTo>
                  <a:lnTo>
                    <a:pt x="431247" y="95265"/>
                  </a:lnTo>
                  <a:lnTo>
                    <a:pt x="484312" y="42107"/>
                  </a:lnTo>
                  <a:lnTo>
                    <a:pt x="564889" y="122546"/>
                  </a:lnTo>
                  <a:lnTo>
                    <a:pt x="511116" y="176412"/>
                  </a:lnTo>
                  <a:lnTo>
                    <a:pt x="534354" y="224752"/>
                  </a:lnTo>
                  <a:lnTo>
                    <a:pt x="537235" y="243807"/>
                  </a:lnTo>
                  <a:lnTo>
                    <a:pt x="613371" y="243807"/>
                  </a:lnTo>
                  <a:lnTo>
                    <a:pt x="613371" y="357662"/>
                  </a:lnTo>
                  <a:lnTo>
                    <a:pt x="535889" y="357662"/>
                  </a:lnTo>
                  <a:lnTo>
                    <a:pt x="526338" y="388430"/>
                  </a:lnTo>
                  <a:lnTo>
                    <a:pt x="511344" y="413143"/>
                  </a:lnTo>
                  <a:lnTo>
                    <a:pt x="569562" y="467181"/>
                  </a:lnTo>
                  <a:lnTo>
                    <a:pt x="492106" y="550628"/>
                  </a:lnTo>
                  <a:lnTo>
                    <a:pt x="433636" y="496357"/>
                  </a:lnTo>
                  <a:lnTo>
                    <a:pt x="377575" y="523307"/>
                  </a:lnTo>
                  <a:lnTo>
                    <a:pt x="356754" y="526455"/>
                  </a:lnTo>
                  <a:lnTo>
                    <a:pt x="356754" y="613371"/>
                  </a:lnTo>
                  <a:lnTo>
                    <a:pt x="242899" y="613371"/>
                  </a:lnTo>
                  <a:lnTo>
                    <a:pt x="242899" y="524293"/>
                  </a:lnTo>
                  <a:lnTo>
                    <a:pt x="213897" y="515291"/>
                  </a:lnTo>
                  <a:lnTo>
                    <a:pt x="185223" y="497894"/>
                  </a:lnTo>
                  <a:lnTo>
                    <a:pt x="129058" y="554156"/>
                  </a:lnTo>
                  <a:lnTo>
                    <a:pt x="48481" y="473718"/>
                  </a:lnTo>
                  <a:lnTo>
                    <a:pt x="103874" y="418229"/>
                  </a:lnTo>
                  <a:lnTo>
                    <a:pt x="79021" y="366528"/>
                  </a:lnTo>
                  <a:lnTo>
                    <a:pt x="77149" y="354147"/>
                  </a:lnTo>
                  <a:lnTo>
                    <a:pt x="0" y="354147"/>
                  </a:lnTo>
                  <a:lnTo>
                    <a:pt x="0" y="240292"/>
                  </a:lnTo>
                  <a:lnTo>
                    <a:pt x="75414" y="240292"/>
                  </a:lnTo>
                  <a:lnTo>
                    <a:pt x="87037" y="202850"/>
                  </a:lnTo>
                  <a:lnTo>
                    <a:pt x="98949" y="180903"/>
                  </a:lnTo>
                  <a:lnTo>
                    <a:pt x="44940" y="130773"/>
                  </a:lnTo>
                  <a:lnTo>
                    <a:pt x="122397" y="47325"/>
                  </a:lnTo>
                  <a:lnTo>
                    <a:pt x="175646" y="96751"/>
                  </a:lnTo>
                  <a:lnTo>
                    <a:pt x="213897" y="75990"/>
                  </a:lnTo>
                  <a:lnTo>
                    <a:pt x="246414" y="6589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E107F206-07AD-4ACA-8D35-E5577EB79A6B}"/>
              </a:ext>
            </a:extLst>
          </p:cNvPr>
          <p:cNvGrpSpPr/>
          <p:nvPr/>
        </p:nvGrpSpPr>
        <p:grpSpPr>
          <a:xfrm>
            <a:off x="6575517" y="1274030"/>
            <a:ext cx="823126" cy="778831"/>
            <a:chOff x="5876492" y="5761041"/>
            <a:chExt cx="638435" cy="604079"/>
          </a:xfrm>
        </p:grpSpPr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E3190BF2-B01D-4F98-A29C-59C6DF00B90A}"/>
                </a:ext>
              </a:extLst>
            </p:cNvPr>
            <p:cNvSpPr/>
            <p:nvPr/>
          </p:nvSpPr>
          <p:spPr>
            <a:xfrm>
              <a:off x="6134856" y="5890203"/>
              <a:ext cx="380071" cy="380071"/>
            </a:xfrm>
            <a:prstGeom prst="ellipse">
              <a:avLst/>
            </a:prstGeom>
            <a:solidFill>
              <a:srgbClr val="F0E95E">
                <a:alpha val="81961"/>
              </a:srgbClr>
            </a:solidFill>
            <a:ln>
              <a:noFill/>
            </a:ln>
            <a:effectLst>
              <a:outerShdw blurRad="1143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65DEA808-B38D-41FF-A63C-17CAD6082CF0}"/>
                </a:ext>
              </a:extLst>
            </p:cNvPr>
            <p:cNvSpPr/>
            <p:nvPr/>
          </p:nvSpPr>
          <p:spPr>
            <a:xfrm>
              <a:off x="6058612" y="6078759"/>
              <a:ext cx="286360" cy="286361"/>
            </a:xfrm>
            <a:prstGeom prst="ellipse">
              <a:avLst/>
            </a:prstGeom>
            <a:solidFill>
              <a:srgbClr val="B07BD7">
                <a:alpha val="81961"/>
              </a:srgbClr>
            </a:solidFill>
            <a:ln>
              <a:noFill/>
            </a:ln>
            <a:effectLst>
              <a:outerShdw blurRad="1143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69BBB8B8-F820-48C6-B7B6-05B44898B6D1}"/>
                </a:ext>
              </a:extLst>
            </p:cNvPr>
            <p:cNvSpPr/>
            <p:nvPr/>
          </p:nvSpPr>
          <p:spPr>
            <a:xfrm>
              <a:off x="5952207" y="6145912"/>
              <a:ext cx="181609" cy="181609"/>
            </a:xfrm>
            <a:prstGeom prst="ellipse">
              <a:avLst/>
            </a:prstGeom>
            <a:solidFill>
              <a:srgbClr val="AFDC7E">
                <a:alpha val="81961"/>
              </a:srgbClr>
            </a:solidFill>
            <a:ln>
              <a:noFill/>
            </a:ln>
            <a:effectLst>
              <a:outerShdw blurRad="1143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042FF4E8-53E2-4007-8204-94331DB85D93}"/>
                </a:ext>
              </a:extLst>
            </p:cNvPr>
            <p:cNvSpPr/>
            <p:nvPr/>
          </p:nvSpPr>
          <p:spPr>
            <a:xfrm>
              <a:off x="5876492" y="5761041"/>
              <a:ext cx="430371" cy="430371"/>
            </a:xfrm>
            <a:prstGeom prst="ellipse">
              <a:avLst/>
            </a:prstGeom>
            <a:solidFill>
              <a:srgbClr val="FD806B">
                <a:alpha val="81961"/>
              </a:srgbClr>
            </a:solidFill>
            <a:ln>
              <a:noFill/>
            </a:ln>
            <a:effectLst>
              <a:outerShdw blurRad="1143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03F22CB1-65B2-4CB3-9E8E-6709375FC22F}"/>
              </a:ext>
            </a:extLst>
          </p:cNvPr>
          <p:cNvGrpSpPr/>
          <p:nvPr/>
        </p:nvGrpSpPr>
        <p:grpSpPr>
          <a:xfrm>
            <a:off x="504829" y="1304561"/>
            <a:ext cx="930858" cy="645768"/>
            <a:chOff x="4298594" y="3582468"/>
            <a:chExt cx="655824" cy="454968"/>
          </a:xfrm>
          <a:solidFill>
            <a:schemeClr val="bg1"/>
          </a:solidFill>
        </p:grpSpPr>
        <p:sp>
          <p:nvSpPr>
            <p:cNvPr id="169" name="Graphique 89">
              <a:extLst>
                <a:ext uri="{FF2B5EF4-FFF2-40B4-BE49-F238E27FC236}">
                  <a16:creationId xmlns:a16="http://schemas.microsoft.com/office/drawing/2014/main" id="{C4FF93BE-715E-4E09-AEDE-584CE7955075}"/>
                </a:ext>
              </a:extLst>
            </p:cNvPr>
            <p:cNvSpPr/>
            <p:nvPr/>
          </p:nvSpPr>
          <p:spPr>
            <a:xfrm>
              <a:off x="4298594" y="3582468"/>
              <a:ext cx="604574" cy="454968"/>
            </a:xfrm>
            <a:custGeom>
              <a:avLst/>
              <a:gdLst>
                <a:gd name="connsiteX0" fmla="*/ 574469 w 855719"/>
                <a:gd name="connsiteY0" fmla="*/ 438906 h 597823"/>
                <a:gd name="connsiteX1" fmla="*/ 566851 w 855719"/>
                <a:gd name="connsiteY1" fmla="*/ 441972 h 597823"/>
                <a:gd name="connsiteX2" fmla="*/ 555239 w 855719"/>
                <a:gd name="connsiteY2" fmla="*/ 437838 h 597823"/>
                <a:gd name="connsiteX3" fmla="*/ 547807 w 855719"/>
                <a:gd name="connsiteY3" fmla="*/ 420000 h 597823"/>
                <a:gd name="connsiteX4" fmla="*/ 474460 w 855719"/>
                <a:gd name="connsiteY4" fmla="*/ 139251 h 597823"/>
                <a:gd name="connsiteX5" fmla="*/ 331113 w 855719"/>
                <a:gd name="connsiteY5" fmla="*/ 139251 h 597823"/>
                <a:gd name="connsiteX6" fmla="*/ 263898 w 855719"/>
                <a:gd name="connsiteY6" fmla="*/ 420000 h 597823"/>
                <a:gd name="connsiteX7" fmla="*/ 255862 w 855719"/>
                <a:gd name="connsiteY7" fmla="*/ 439324 h 597823"/>
                <a:gd name="connsiteX8" fmla="*/ 245039 w 855719"/>
                <a:gd name="connsiteY8" fmla="*/ 443876 h 597823"/>
                <a:gd name="connsiteX9" fmla="*/ 224415 w 855719"/>
                <a:gd name="connsiteY9" fmla="*/ 420000 h 597823"/>
                <a:gd name="connsiteX10" fmla="*/ 131374 w 855719"/>
                <a:gd name="connsiteY10" fmla="*/ 139251 h 597823"/>
                <a:gd name="connsiteX11" fmla="*/ 11 w 855719"/>
                <a:gd name="connsiteY11" fmla="*/ 139251 h 597823"/>
                <a:gd name="connsiteX12" fmla="*/ 123198 w 855719"/>
                <a:gd name="connsiteY12" fmla="*/ 505563 h 597823"/>
                <a:gd name="connsiteX13" fmla="*/ 147446 w 855719"/>
                <a:gd name="connsiteY13" fmla="*/ 557495 h 597823"/>
                <a:gd name="connsiteX14" fmla="*/ 182981 w 855719"/>
                <a:gd name="connsiteY14" fmla="*/ 587224 h 597823"/>
                <a:gd name="connsiteX15" fmla="*/ 240348 w 855719"/>
                <a:gd name="connsiteY15" fmla="*/ 597583 h 597823"/>
                <a:gd name="connsiteX16" fmla="*/ 355778 w 855719"/>
                <a:gd name="connsiteY16" fmla="*/ 503008 h 597823"/>
                <a:gd name="connsiteX17" fmla="*/ 405527 w 855719"/>
                <a:gd name="connsiteY17" fmla="*/ 312513 h 597823"/>
                <a:gd name="connsiteX18" fmla="*/ 457692 w 855719"/>
                <a:gd name="connsiteY18" fmla="*/ 499943 h 597823"/>
                <a:gd name="connsiteX19" fmla="*/ 481057 w 855719"/>
                <a:gd name="connsiteY19" fmla="*/ 551132 h 597823"/>
                <a:gd name="connsiteX20" fmla="*/ 517939 w 855719"/>
                <a:gd name="connsiteY20" fmla="*/ 585227 h 597823"/>
                <a:gd name="connsiteX21" fmla="*/ 570242 w 855719"/>
                <a:gd name="connsiteY21" fmla="*/ 597583 h 597823"/>
                <a:gd name="connsiteX22" fmla="*/ 613209 w 855719"/>
                <a:gd name="connsiteY22" fmla="*/ 585923 h 597823"/>
                <a:gd name="connsiteX23" fmla="*/ 655108 w 855719"/>
                <a:gd name="connsiteY23" fmla="*/ 551550 h 597823"/>
                <a:gd name="connsiteX24" fmla="*/ 684790 w 855719"/>
                <a:gd name="connsiteY24" fmla="*/ 498642 h 597823"/>
                <a:gd name="connsiteX25" fmla="*/ 855730 w 855719"/>
                <a:gd name="connsiteY25" fmla="*/ -241 h 597823"/>
                <a:gd name="connsiteX26" fmla="*/ 727293 w 855719"/>
                <a:gd name="connsiteY26" fmla="*/ -241 h 597823"/>
                <a:gd name="connsiteX27" fmla="*/ 581716 w 855719"/>
                <a:gd name="connsiteY27" fmla="*/ 424320 h 597823"/>
                <a:gd name="connsiteX28" fmla="*/ 574469 w 855719"/>
                <a:gd name="connsiteY28" fmla="*/ 438906 h 597823"/>
                <a:gd name="connsiteX0" fmla="*/ 574457 w 855719"/>
                <a:gd name="connsiteY0" fmla="*/ 439147 h 597823"/>
                <a:gd name="connsiteX1" fmla="*/ 566839 w 855719"/>
                <a:gd name="connsiteY1" fmla="*/ 442213 h 597823"/>
                <a:gd name="connsiteX2" fmla="*/ 555227 w 855719"/>
                <a:gd name="connsiteY2" fmla="*/ 438079 h 597823"/>
                <a:gd name="connsiteX3" fmla="*/ 547795 w 855719"/>
                <a:gd name="connsiteY3" fmla="*/ 420241 h 597823"/>
                <a:gd name="connsiteX4" fmla="*/ 474448 w 855719"/>
                <a:gd name="connsiteY4" fmla="*/ 139492 h 597823"/>
                <a:gd name="connsiteX5" fmla="*/ 331101 w 855719"/>
                <a:gd name="connsiteY5" fmla="*/ 139492 h 597823"/>
                <a:gd name="connsiteX6" fmla="*/ 263886 w 855719"/>
                <a:gd name="connsiteY6" fmla="*/ 420241 h 597823"/>
                <a:gd name="connsiteX7" fmla="*/ 255850 w 855719"/>
                <a:gd name="connsiteY7" fmla="*/ 439565 h 597823"/>
                <a:gd name="connsiteX8" fmla="*/ 245027 w 855719"/>
                <a:gd name="connsiteY8" fmla="*/ 444117 h 597823"/>
                <a:gd name="connsiteX9" fmla="*/ 224403 w 855719"/>
                <a:gd name="connsiteY9" fmla="*/ 420241 h 597823"/>
                <a:gd name="connsiteX10" fmla="*/ 131362 w 855719"/>
                <a:gd name="connsiteY10" fmla="*/ 139492 h 597823"/>
                <a:gd name="connsiteX11" fmla="*/ -1 w 855719"/>
                <a:gd name="connsiteY11" fmla="*/ 139492 h 597823"/>
                <a:gd name="connsiteX12" fmla="*/ 123186 w 855719"/>
                <a:gd name="connsiteY12" fmla="*/ 505804 h 597823"/>
                <a:gd name="connsiteX13" fmla="*/ 147434 w 855719"/>
                <a:gd name="connsiteY13" fmla="*/ 557736 h 597823"/>
                <a:gd name="connsiteX14" fmla="*/ 182969 w 855719"/>
                <a:gd name="connsiteY14" fmla="*/ 587465 h 597823"/>
                <a:gd name="connsiteX15" fmla="*/ 240336 w 855719"/>
                <a:gd name="connsiteY15" fmla="*/ 597824 h 597823"/>
                <a:gd name="connsiteX16" fmla="*/ 355766 w 855719"/>
                <a:gd name="connsiteY16" fmla="*/ 503249 h 597823"/>
                <a:gd name="connsiteX17" fmla="*/ 405515 w 855719"/>
                <a:gd name="connsiteY17" fmla="*/ 312754 h 597823"/>
                <a:gd name="connsiteX18" fmla="*/ 457680 w 855719"/>
                <a:gd name="connsiteY18" fmla="*/ 500184 h 597823"/>
                <a:gd name="connsiteX19" fmla="*/ 481045 w 855719"/>
                <a:gd name="connsiteY19" fmla="*/ 551373 h 597823"/>
                <a:gd name="connsiteX20" fmla="*/ 517927 w 855719"/>
                <a:gd name="connsiteY20" fmla="*/ 585468 h 597823"/>
                <a:gd name="connsiteX21" fmla="*/ 570230 w 855719"/>
                <a:gd name="connsiteY21" fmla="*/ 597824 h 597823"/>
                <a:gd name="connsiteX22" fmla="*/ 613197 w 855719"/>
                <a:gd name="connsiteY22" fmla="*/ 586164 h 597823"/>
                <a:gd name="connsiteX23" fmla="*/ 655096 w 855719"/>
                <a:gd name="connsiteY23" fmla="*/ 551791 h 597823"/>
                <a:gd name="connsiteX24" fmla="*/ 684778 w 855719"/>
                <a:gd name="connsiteY24" fmla="*/ 498883 h 597823"/>
                <a:gd name="connsiteX25" fmla="*/ 855718 w 855719"/>
                <a:gd name="connsiteY25" fmla="*/ 0 h 597823"/>
                <a:gd name="connsiteX26" fmla="*/ 727281 w 855719"/>
                <a:gd name="connsiteY26" fmla="*/ 0 h 597823"/>
                <a:gd name="connsiteX27" fmla="*/ 658702 w 855719"/>
                <a:gd name="connsiteY27" fmla="*/ 109353 h 597823"/>
                <a:gd name="connsiteX28" fmla="*/ 581704 w 855719"/>
                <a:gd name="connsiteY28" fmla="*/ 424561 h 597823"/>
                <a:gd name="connsiteX29" fmla="*/ 574457 w 855719"/>
                <a:gd name="connsiteY29" fmla="*/ 439147 h 597823"/>
                <a:gd name="connsiteX0" fmla="*/ 574458 w 855719"/>
                <a:gd name="connsiteY0" fmla="*/ 439147 h 597824"/>
                <a:gd name="connsiteX1" fmla="*/ 566840 w 855719"/>
                <a:gd name="connsiteY1" fmla="*/ 442213 h 597824"/>
                <a:gd name="connsiteX2" fmla="*/ 555228 w 855719"/>
                <a:gd name="connsiteY2" fmla="*/ 438079 h 597824"/>
                <a:gd name="connsiteX3" fmla="*/ 547796 w 855719"/>
                <a:gd name="connsiteY3" fmla="*/ 420241 h 597824"/>
                <a:gd name="connsiteX4" fmla="*/ 474449 w 855719"/>
                <a:gd name="connsiteY4" fmla="*/ 139492 h 597824"/>
                <a:gd name="connsiteX5" fmla="*/ 331102 w 855719"/>
                <a:gd name="connsiteY5" fmla="*/ 139492 h 597824"/>
                <a:gd name="connsiteX6" fmla="*/ 263887 w 855719"/>
                <a:gd name="connsiteY6" fmla="*/ 420241 h 597824"/>
                <a:gd name="connsiteX7" fmla="*/ 255851 w 855719"/>
                <a:gd name="connsiteY7" fmla="*/ 439565 h 597824"/>
                <a:gd name="connsiteX8" fmla="*/ 245028 w 855719"/>
                <a:gd name="connsiteY8" fmla="*/ 444117 h 597824"/>
                <a:gd name="connsiteX9" fmla="*/ 224404 w 855719"/>
                <a:gd name="connsiteY9" fmla="*/ 420241 h 597824"/>
                <a:gd name="connsiteX10" fmla="*/ 131363 w 855719"/>
                <a:gd name="connsiteY10" fmla="*/ 139492 h 597824"/>
                <a:gd name="connsiteX11" fmla="*/ 0 w 855719"/>
                <a:gd name="connsiteY11" fmla="*/ 139492 h 597824"/>
                <a:gd name="connsiteX12" fmla="*/ 123187 w 855719"/>
                <a:gd name="connsiteY12" fmla="*/ 505804 h 597824"/>
                <a:gd name="connsiteX13" fmla="*/ 147435 w 855719"/>
                <a:gd name="connsiteY13" fmla="*/ 557736 h 597824"/>
                <a:gd name="connsiteX14" fmla="*/ 182970 w 855719"/>
                <a:gd name="connsiteY14" fmla="*/ 587465 h 597824"/>
                <a:gd name="connsiteX15" fmla="*/ 240337 w 855719"/>
                <a:gd name="connsiteY15" fmla="*/ 597824 h 597824"/>
                <a:gd name="connsiteX16" fmla="*/ 355767 w 855719"/>
                <a:gd name="connsiteY16" fmla="*/ 503249 h 597824"/>
                <a:gd name="connsiteX17" fmla="*/ 405516 w 855719"/>
                <a:gd name="connsiteY17" fmla="*/ 312754 h 597824"/>
                <a:gd name="connsiteX18" fmla="*/ 457681 w 855719"/>
                <a:gd name="connsiteY18" fmla="*/ 500184 h 597824"/>
                <a:gd name="connsiteX19" fmla="*/ 481046 w 855719"/>
                <a:gd name="connsiteY19" fmla="*/ 551373 h 597824"/>
                <a:gd name="connsiteX20" fmla="*/ 517928 w 855719"/>
                <a:gd name="connsiteY20" fmla="*/ 585468 h 597824"/>
                <a:gd name="connsiteX21" fmla="*/ 570231 w 855719"/>
                <a:gd name="connsiteY21" fmla="*/ 597824 h 597824"/>
                <a:gd name="connsiteX22" fmla="*/ 613198 w 855719"/>
                <a:gd name="connsiteY22" fmla="*/ 586164 h 597824"/>
                <a:gd name="connsiteX23" fmla="*/ 655097 w 855719"/>
                <a:gd name="connsiteY23" fmla="*/ 551791 h 597824"/>
                <a:gd name="connsiteX24" fmla="*/ 684779 w 855719"/>
                <a:gd name="connsiteY24" fmla="*/ 498883 h 597824"/>
                <a:gd name="connsiteX25" fmla="*/ 855719 w 855719"/>
                <a:gd name="connsiteY25" fmla="*/ 0 h 597824"/>
                <a:gd name="connsiteX26" fmla="*/ 727282 w 855719"/>
                <a:gd name="connsiteY26" fmla="*/ 0 h 597824"/>
                <a:gd name="connsiteX27" fmla="*/ 658703 w 855719"/>
                <a:gd name="connsiteY27" fmla="*/ 109353 h 597824"/>
                <a:gd name="connsiteX28" fmla="*/ 581705 w 855719"/>
                <a:gd name="connsiteY28" fmla="*/ 424561 h 597824"/>
                <a:gd name="connsiteX29" fmla="*/ 574458 w 855719"/>
                <a:gd name="connsiteY29" fmla="*/ 439147 h 597824"/>
                <a:gd name="connsiteX0" fmla="*/ 574458 w 855719"/>
                <a:gd name="connsiteY0" fmla="*/ 439147 h 597824"/>
                <a:gd name="connsiteX1" fmla="*/ 566840 w 855719"/>
                <a:gd name="connsiteY1" fmla="*/ 442213 h 597824"/>
                <a:gd name="connsiteX2" fmla="*/ 555228 w 855719"/>
                <a:gd name="connsiteY2" fmla="*/ 438079 h 597824"/>
                <a:gd name="connsiteX3" fmla="*/ 547796 w 855719"/>
                <a:gd name="connsiteY3" fmla="*/ 420241 h 597824"/>
                <a:gd name="connsiteX4" fmla="*/ 474449 w 855719"/>
                <a:gd name="connsiteY4" fmla="*/ 139492 h 597824"/>
                <a:gd name="connsiteX5" fmla="*/ 331102 w 855719"/>
                <a:gd name="connsiteY5" fmla="*/ 139492 h 597824"/>
                <a:gd name="connsiteX6" fmla="*/ 263887 w 855719"/>
                <a:gd name="connsiteY6" fmla="*/ 420241 h 597824"/>
                <a:gd name="connsiteX7" fmla="*/ 255851 w 855719"/>
                <a:gd name="connsiteY7" fmla="*/ 439565 h 597824"/>
                <a:gd name="connsiteX8" fmla="*/ 245028 w 855719"/>
                <a:gd name="connsiteY8" fmla="*/ 444117 h 597824"/>
                <a:gd name="connsiteX9" fmla="*/ 224404 w 855719"/>
                <a:gd name="connsiteY9" fmla="*/ 420241 h 597824"/>
                <a:gd name="connsiteX10" fmla="*/ 131363 w 855719"/>
                <a:gd name="connsiteY10" fmla="*/ 139492 h 597824"/>
                <a:gd name="connsiteX11" fmla="*/ 0 w 855719"/>
                <a:gd name="connsiteY11" fmla="*/ 139492 h 597824"/>
                <a:gd name="connsiteX12" fmla="*/ 123187 w 855719"/>
                <a:gd name="connsiteY12" fmla="*/ 505804 h 597824"/>
                <a:gd name="connsiteX13" fmla="*/ 147435 w 855719"/>
                <a:gd name="connsiteY13" fmla="*/ 557736 h 597824"/>
                <a:gd name="connsiteX14" fmla="*/ 182970 w 855719"/>
                <a:gd name="connsiteY14" fmla="*/ 587465 h 597824"/>
                <a:gd name="connsiteX15" fmla="*/ 240337 w 855719"/>
                <a:gd name="connsiteY15" fmla="*/ 597824 h 597824"/>
                <a:gd name="connsiteX16" fmla="*/ 355767 w 855719"/>
                <a:gd name="connsiteY16" fmla="*/ 503249 h 597824"/>
                <a:gd name="connsiteX17" fmla="*/ 405516 w 855719"/>
                <a:gd name="connsiteY17" fmla="*/ 312754 h 597824"/>
                <a:gd name="connsiteX18" fmla="*/ 457681 w 855719"/>
                <a:gd name="connsiteY18" fmla="*/ 500184 h 597824"/>
                <a:gd name="connsiteX19" fmla="*/ 481046 w 855719"/>
                <a:gd name="connsiteY19" fmla="*/ 551373 h 597824"/>
                <a:gd name="connsiteX20" fmla="*/ 517928 w 855719"/>
                <a:gd name="connsiteY20" fmla="*/ 585468 h 597824"/>
                <a:gd name="connsiteX21" fmla="*/ 570231 w 855719"/>
                <a:gd name="connsiteY21" fmla="*/ 597824 h 597824"/>
                <a:gd name="connsiteX22" fmla="*/ 613198 w 855719"/>
                <a:gd name="connsiteY22" fmla="*/ 586164 h 597824"/>
                <a:gd name="connsiteX23" fmla="*/ 655097 w 855719"/>
                <a:gd name="connsiteY23" fmla="*/ 551791 h 597824"/>
                <a:gd name="connsiteX24" fmla="*/ 684779 w 855719"/>
                <a:gd name="connsiteY24" fmla="*/ 498883 h 597824"/>
                <a:gd name="connsiteX25" fmla="*/ 855719 w 855719"/>
                <a:gd name="connsiteY25" fmla="*/ 0 h 597824"/>
                <a:gd name="connsiteX26" fmla="*/ 727282 w 855719"/>
                <a:gd name="connsiteY26" fmla="*/ 0 h 597824"/>
                <a:gd name="connsiteX27" fmla="*/ 658703 w 855719"/>
                <a:gd name="connsiteY27" fmla="*/ 109353 h 597824"/>
                <a:gd name="connsiteX28" fmla="*/ 581705 w 855719"/>
                <a:gd name="connsiteY28" fmla="*/ 424561 h 597824"/>
                <a:gd name="connsiteX29" fmla="*/ 574458 w 855719"/>
                <a:gd name="connsiteY29" fmla="*/ 439147 h 597824"/>
                <a:gd name="connsiteX0" fmla="*/ 574458 w 855719"/>
                <a:gd name="connsiteY0" fmla="*/ 439147 h 597824"/>
                <a:gd name="connsiteX1" fmla="*/ 566840 w 855719"/>
                <a:gd name="connsiteY1" fmla="*/ 442213 h 597824"/>
                <a:gd name="connsiteX2" fmla="*/ 555228 w 855719"/>
                <a:gd name="connsiteY2" fmla="*/ 438079 h 597824"/>
                <a:gd name="connsiteX3" fmla="*/ 547796 w 855719"/>
                <a:gd name="connsiteY3" fmla="*/ 420241 h 597824"/>
                <a:gd name="connsiteX4" fmla="*/ 474449 w 855719"/>
                <a:gd name="connsiteY4" fmla="*/ 139492 h 597824"/>
                <a:gd name="connsiteX5" fmla="*/ 331102 w 855719"/>
                <a:gd name="connsiteY5" fmla="*/ 139492 h 597824"/>
                <a:gd name="connsiteX6" fmla="*/ 263887 w 855719"/>
                <a:gd name="connsiteY6" fmla="*/ 420241 h 597824"/>
                <a:gd name="connsiteX7" fmla="*/ 255851 w 855719"/>
                <a:gd name="connsiteY7" fmla="*/ 439565 h 597824"/>
                <a:gd name="connsiteX8" fmla="*/ 245028 w 855719"/>
                <a:gd name="connsiteY8" fmla="*/ 444117 h 597824"/>
                <a:gd name="connsiteX9" fmla="*/ 224404 w 855719"/>
                <a:gd name="connsiteY9" fmla="*/ 420241 h 597824"/>
                <a:gd name="connsiteX10" fmla="*/ 131363 w 855719"/>
                <a:gd name="connsiteY10" fmla="*/ 139492 h 597824"/>
                <a:gd name="connsiteX11" fmla="*/ 0 w 855719"/>
                <a:gd name="connsiteY11" fmla="*/ 139492 h 597824"/>
                <a:gd name="connsiteX12" fmla="*/ 123187 w 855719"/>
                <a:gd name="connsiteY12" fmla="*/ 505804 h 597824"/>
                <a:gd name="connsiteX13" fmla="*/ 147435 w 855719"/>
                <a:gd name="connsiteY13" fmla="*/ 557736 h 597824"/>
                <a:gd name="connsiteX14" fmla="*/ 182970 w 855719"/>
                <a:gd name="connsiteY14" fmla="*/ 587465 h 597824"/>
                <a:gd name="connsiteX15" fmla="*/ 240337 w 855719"/>
                <a:gd name="connsiteY15" fmla="*/ 597824 h 597824"/>
                <a:gd name="connsiteX16" fmla="*/ 355767 w 855719"/>
                <a:gd name="connsiteY16" fmla="*/ 503249 h 597824"/>
                <a:gd name="connsiteX17" fmla="*/ 405516 w 855719"/>
                <a:gd name="connsiteY17" fmla="*/ 312754 h 597824"/>
                <a:gd name="connsiteX18" fmla="*/ 457681 w 855719"/>
                <a:gd name="connsiteY18" fmla="*/ 500184 h 597824"/>
                <a:gd name="connsiteX19" fmla="*/ 481046 w 855719"/>
                <a:gd name="connsiteY19" fmla="*/ 551373 h 597824"/>
                <a:gd name="connsiteX20" fmla="*/ 517928 w 855719"/>
                <a:gd name="connsiteY20" fmla="*/ 585468 h 597824"/>
                <a:gd name="connsiteX21" fmla="*/ 570231 w 855719"/>
                <a:gd name="connsiteY21" fmla="*/ 597824 h 597824"/>
                <a:gd name="connsiteX22" fmla="*/ 613198 w 855719"/>
                <a:gd name="connsiteY22" fmla="*/ 586164 h 597824"/>
                <a:gd name="connsiteX23" fmla="*/ 655097 w 855719"/>
                <a:gd name="connsiteY23" fmla="*/ 551791 h 597824"/>
                <a:gd name="connsiteX24" fmla="*/ 684779 w 855719"/>
                <a:gd name="connsiteY24" fmla="*/ 498883 h 597824"/>
                <a:gd name="connsiteX25" fmla="*/ 855719 w 855719"/>
                <a:gd name="connsiteY25" fmla="*/ 0 h 597824"/>
                <a:gd name="connsiteX26" fmla="*/ 727282 w 855719"/>
                <a:gd name="connsiteY26" fmla="*/ 0 h 597824"/>
                <a:gd name="connsiteX27" fmla="*/ 658703 w 855719"/>
                <a:gd name="connsiteY27" fmla="*/ 109353 h 597824"/>
                <a:gd name="connsiteX28" fmla="*/ 581705 w 855719"/>
                <a:gd name="connsiteY28" fmla="*/ 424561 h 597824"/>
                <a:gd name="connsiteX29" fmla="*/ 574458 w 855719"/>
                <a:gd name="connsiteY29" fmla="*/ 439147 h 597824"/>
                <a:gd name="connsiteX0" fmla="*/ 574458 w 855719"/>
                <a:gd name="connsiteY0" fmla="*/ 439147 h 597824"/>
                <a:gd name="connsiteX1" fmla="*/ 566840 w 855719"/>
                <a:gd name="connsiteY1" fmla="*/ 442213 h 597824"/>
                <a:gd name="connsiteX2" fmla="*/ 555228 w 855719"/>
                <a:gd name="connsiteY2" fmla="*/ 438079 h 597824"/>
                <a:gd name="connsiteX3" fmla="*/ 547796 w 855719"/>
                <a:gd name="connsiteY3" fmla="*/ 420241 h 597824"/>
                <a:gd name="connsiteX4" fmla="*/ 474449 w 855719"/>
                <a:gd name="connsiteY4" fmla="*/ 139492 h 597824"/>
                <a:gd name="connsiteX5" fmla="*/ 331102 w 855719"/>
                <a:gd name="connsiteY5" fmla="*/ 139492 h 597824"/>
                <a:gd name="connsiteX6" fmla="*/ 263887 w 855719"/>
                <a:gd name="connsiteY6" fmla="*/ 420241 h 597824"/>
                <a:gd name="connsiteX7" fmla="*/ 255851 w 855719"/>
                <a:gd name="connsiteY7" fmla="*/ 439565 h 597824"/>
                <a:gd name="connsiteX8" fmla="*/ 245028 w 855719"/>
                <a:gd name="connsiteY8" fmla="*/ 444117 h 597824"/>
                <a:gd name="connsiteX9" fmla="*/ 224404 w 855719"/>
                <a:gd name="connsiteY9" fmla="*/ 420241 h 597824"/>
                <a:gd name="connsiteX10" fmla="*/ 131363 w 855719"/>
                <a:gd name="connsiteY10" fmla="*/ 139492 h 597824"/>
                <a:gd name="connsiteX11" fmla="*/ 0 w 855719"/>
                <a:gd name="connsiteY11" fmla="*/ 139492 h 597824"/>
                <a:gd name="connsiteX12" fmla="*/ 123187 w 855719"/>
                <a:gd name="connsiteY12" fmla="*/ 505804 h 597824"/>
                <a:gd name="connsiteX13" fmla="*/ 147435 w 855719"/>
                <a:gd name="connsiteY13" fmla="*/ 557736 h 597824"/>
                <a:gd name="connsiteX14" fmla="*/ 182970 w 855719"/>
                <a:gd name="connsiteY14" fmla="*/ 587465 h 597824"/>
                <a:gd name="connsiteX15" fmla="*/ 240337 w 855719"/>
                <a:gd name="connsiteY15" fmla="*/ 597824 h 597824"/>
                <a:gd name="connsiteX16" fmla="*/ 355767 w 855719"/>
                <a:gd name="connsiteY16" fmla="*/ 503249 h 597824"/>
                <a:gd name="connsiteX17" fmla="*/ 405516 w 855719"/>
                <a:gd name="connsiteY17" fmla="*/ 312754 h 597824"/>
                <a:gd name="connsiteX18" fmla="*/ 457681 w 855719"/>
                <a:gd name="connsiteY18" fmla="*/ 500184 h 597824"/>
                <a:gd name="connsiteX19" fmla="*/ 481046 w 855719"/>
                <a:gd name="connsiteY19" fmla="*/ 551373 h 597824"/>
                <a:gd name="connsiteX20" fmla="*/ 517928 w 855719"/>
                <a:gd name="connsiteY20" fmla="*/ 585468 h 597824"/>
                <a:gd name="connsiteX21" fmla="*/ 570231 w 855719"/>
                <a:gd name="connsiteY21" fmla="*/ 597824 h 597824"/>
                <a:gd name="connsiteX22" fmla="*/ 613198 w 855719"/>
                <a:gd name="connsiteY22" fmla="*/ 586164 h 597824"/>
                <a:gd name="connsiteX23" fmla="*/ 655097 w 855719"/>
                <a:gd name="connsiteY23" fmla="*/ 551791 h 597824"/>
                <a:gd name="connsiteX24" fmla="*/ 684779 w 855719"/>
                <a:gd name="connsiteY24" fmla="*/ 498883 h 597824"/>
                <a:gd name="connsiteX25" fmla="*/ 855719 w 855719"/>
                <a:gd name="connsiteY25" fmla="*/ 0 h 597824"/>
                <a:gd name="connsiteX26" fmla="*/ 727282 w 855719"/>
                <a:gd name="connsiteY26" fmla="*/ 0 h 597824"/>
                <a:gd name="connsiteX27" fmla="*/ 658703 w 855719"/>
                <a:gd name="connsiteY27" fmla="*/ 109353 h 597824"/>
                <a:gd name="connsiteX28" fmla="*/ 581705 w 855719"/>
                <a:gd name="connsiteY28" fmla="*/ 424561 h 597824"/>
                <a:gd name="connsiteX29" fmla="*/ 574458 w 855719"/>
                <a:gd name="connsiteY29" fmla="*/ 439147 h 597824"/>
                <a:gd name="connsiteX0" fmla="*/ 574458 w 855719"/>
                <a:gd name="connsiteY0" fmla="*/ 439147 h 597824"/>
                <a:gd name="connsiteX1" fmla="*/ 566840 w 855719"/>
                <a:gd name="connsiteY1" fmla="*/ 442213 h 597824"/>
                <a:gd name="connsiteX2" fmla="*/ 555228 w 855719"/>
                <a:gd name="connsiteY2" fmla="*/ 438079 h 597824"/>
                <a:gd name="connsiteX3" fmla="*/ 547796 w 855719"/>
                <a:gd name="connsiteY3" fmla="*/ 420241 h 597824"/>
                <a:gd name="connsiteX4" fmla="*/ 474449 w 855719"/>
                <a:gd name="connsiteY4" fmla="*/ 139492 h 597824"/>
                <a:gd name="connsiteX5" fmla="*/ 331102 w 855719"/>
                <a:gd name="connsiteY5" fmla="*/ 139492 h 597824"/>
                <a:gd name="connsiteX6" fmla="*/ 263887 w 855719"/>
                <a:gd name="connsiteY6" fmla="*/ 420241 h 597824"/>
                <a:gd name="connsiteX7" fmla="*/ 255851 w 855719"/>
                <a:gd name="connsiteY7" fmla="*/ 439565 h 597824"/>
                <a:gd name="connsiteX8" fmla="*/ 245028 w 855719"/>
                <a:gd name="connsiteY8" fmla="*/ 444117 h 597824"/>
                <a:gd name="connsiteX9" fmla="*/ 224404 w 855719"/>
                <a:gd name="connsiteY9" fmla="*/ 420241 h 597824"/>
                <a:gd name="connsiteX10" fmla="*/ 131363 w 855719"/>
                <a:gd name="connsiteY10" fmla="*/ 139492 h 597824"/>
                <a:gd name="connsiteX11" fmla="*/ 0 w 855719"/>
                <a:gd name="connsiteY11" fmla="*/ 139492 h 597824"/>
                <a:gd name="connsiteX12" fmla="*/ 123187 w 855719"/>
                <a:gd name="connsiteY12" fmla="*/ 505804 h 597824"/>
                <a:gd name="connsiteX13" fmla="*/ 147435 w 855719"/>
                <a:gd name="connsiteY13" fmla="*/ 557736 h 597824"/>
                <a:gd name="connsiteX14" fmla="*/ 182970 w 855719"/>
                <a:gd name="connsiteY14" fmla="*/ 587465 h 597824"/>
                <a:gd name="connsiteX15" fmla="*/ 240337 w 855719"/>
                <a:gd name="connsiteY15" fmla="*/ 597824 h 597824"/>
                <a:gd name="connsiteX16" fmla="*/ 355767 w 855719"/>
                <a:gd name="connsiteY16" fmla="*/ 503249 h 597824"/>
                <a:gd name="connsiteX17" fmla="*/ 405516 w 855719"/>
                <a:gd name="connsiteY17" fmla="*/ 312754 h 597824"/>
                <a:gd name="connsiteX18" fmla="*/ 457681 w 855719"/>
                <a:gd name="connsiteY18" fmla="*/ 500184 h 597824"/>
                <a:gd name="connsiteX19" fmla="*/ 481046 w 855719"/>
                <a:gd name="connsiteY19" fmla="*/ 551373 h 597824"/>
                <a:gd name="connsiteX20" fmla="*/ 517928 w 855719"/>
                <a:gd name="connsiteY20" fmla="*/ 585468 h 597824"/>
                <a:gd name="connsiteX21" fmla="*/ 570231 w 855719"/>
                <a:gd name="connsiteY21" fmla="*/ 597824 h 597824"/>
                <a:gd name="connsiteX22" fmla="*/ 613198 w 855719"/>
                <a:gd name="connsiteY22" fmla="*/ 586164 h 597824"/>
                <a:gd name="connsiteX23" fmla="*/ 655097 w 855719"/>
                <a:gd name="connsiteY23" fmla="*/ 551791 h 597824"/>
                <a:gd name="connsiteX24" fmla="*/ 684779 w 855719"/>
                <a:gd name="connsiteY24" fmla="*/ 498883 h 597824"/>
                <a:gd name="connsiteX25" fmla="*/ 855719 w 855719"/>
                <a:gd name="connsiteY25" fmla="*/ 0 h 597824"/>
                <a:gd name="connsiteX26" fmla="*/ 727282 w 855719"/>
                <a:gd name="connsiteY26" fmla="*/ 0 h 597824"/>
                <a:gd name="connsiteX27" fmla="*/ 658703 w 855719"/>
                <a:gd name="connsiteY27" fmla="*/ 109353 h 597824"/>
                <a:gd name="connsiteX28" fmla="*/ 581705 w 855719"/>
                <a:gd name="connsiteY28" fmla="*/ 424561 h 597824"/>
                <a:gd name="connsiteX29" fmla="*/ 574458 w 855719"/>
                <a:gd name="connsiteY29" fmla="*/ 439147 h 597824"/>
                <a:gd name="connsiteX0" fmla="*/ 574458 w 855719"/>
                <a:gd name="connsiteY0" fmla="*/ 459682 h 618359"/>
                <a:gd name="connsiteX1" fmla="*/ 566840 w 855719"/>
                <a:gd name="connsiteY1" fmla="*/ 462748 h 618359"/>
                <a:gd name="connsiteX2" fmla="*/ 555228 w 855719"/>
                <a:gd name="connsiteY2" fmla="*/ 458614 h 618359"/>
                <a:gd name="connsiteX3" fmla="*/ 547796 w 855719"/>
                <a:gd name="connsiteY3" fmla="*/ 440776 h 618359"/>
                <a:gd name="connsiteX4" fmla="*/ 474449 w 855719"/>
                <a:gd name="connsiteY4" fmla="*/ 160027 h 618359"/>
                <a:gd name="connsiteX5" fmla="*/ 331102 w 855719"/>
                <a:gd name="connsiteY5" fmla="*/ 160027 h 618359"/>
                <a:gd name="connsiteX6" fmla="*/ 263887 w 855719"/>
                <a:gd name="connsiteY6" fmla="*/ 440776 h 618359"/>
                <a:gd name="connsiteX7" fmla="*/ 255851 w 855719"/>
                <a:gd name="connsiteY7" fmla="*/ 460100 h 618359"/>
                <a:gd name="connsiteX8" fmla="*/ 245028 w 855719"/>
                <a:gd name="connsiteY8" fmla="*/ 464652 h 618359"/>
                <a:gd name="connsiteX9" fmla="*/ 224404 w 855719"/>
                <a:gd name="connsiteY9" fmla="*/ 440776 h 618359"/>
                <a:gd name="connsiteX10" fmla="*/ 131363 w 855719"/>
                <a:gd name="connsiteY10" fmla="*/ 160027 h 618359"/>
                <a:gd name="connsiteX11" fmla="*/ 0 w 855719"/>
                <a:gd name="connsiteY11" fmla="*/ 160027 h 618359"/>
                <a:gd name="connsiteX12" fmla="*/ 123187 w 855719"/>
                <a:gd name="connsiteY12" fmla="*/ 526339 h 618359"/>
                <a:gd name="connsiteX13" fmla="*/ 147435 w 855719"/>
                <a:gd name="connsiteY13" fmla="*/ 578271 h 618359"/>
                <a:gd name="connsiteX14" fmla="*/ 182970 w 855719"/>
                <a:gd name="connsiteY14" fmla="*/ 608000 h 618359"/>
                <a:gd name="connsiteX15" fmla="*/ 240337 w 855719"/>
                <a:gd name="connsiteY15" fmla="*/ 618359 h 618359"/>
                <a:gd name="connsiteX16" fmla="*/ 355767 w 855719"/>
                <a:gd name="connsiteY16" fmla="*/ 523784 h 618359"/>
                <a:gd name="connsiteX17" fmla="*/ 405516 w 855719"/>
                <a:gd name="connsiteY17" fmla="*/ 333289 h 618359"/>
                <a:gd name="connsiteX18" fmla="*/ 457681 w 855719"/>
                <a:gd name="connsiteY18" fmla="*/ 520719 h 618359"/>
                <a:gd name="connsiteX19" fmla="*/ 481046 w 855719"/>
                <a:gd name="connsiteY19" fmla="*/ 571908 h 618359"/>
                <a:gd name="connsiteX20" fmla="*/ 517928 w 855719"/>
                <a:gd name="connsiteY20" fmla="*/ 606003 h 618359"/>
                <a:gd name="connsiteX21" fmla="*/ 570231 w 855719"/>
                <a:gd name="connsiteY21" fmla="*/ 618359 h 618359"/>
                <a:gd name="connsiteX22" fmla="*/ 613198 w 855719"/>
                <a:gd name="connsiteY22" fmla="*/ 606699 h 618359"/>
                <a:gd name="connsiteX23" fmla="*/ 655097 w 855719"/>
                <a:gd name="connsiteY23" fmla="*/ 572326 h 618359"/>
                <a:gd name="connsiteX24" fmla="*/ 684779 w 855719"/>
                <a:gd name="connsiteY24" fmla="*/ 519418 h 618359"/>
                <a:gd name="connsiteX25" fmla="*/ 855719 w 855719"/>
                <a:gd name="connsiteY25" fmla="*/ 20535 h 618359"/>
                <a:gd name="connsiteX26" fmla="*/ 658703 w 855719"/>
                <a:gd name="connsiteY26" fmla="*/ 129888 h 618359"/>
                <a:gd name="connsiteX27" fmla="*/ 581705 w 855719"/>
                <a:gd name="connsiteY27" fmla="*/ 445096 h 618359"/>
                <a:gd name="connsiteX28" fmla="*/ 574458 w 855719"/>
                <a:gd name="connsiteY28" fmla="*/ 459682 h 618359"/>
                <a:gd name="connsiteX0" fmla="*/ 574458 w 871450"/>
                <a:gd name="connsiteY0" fmla="*/ 509489 h 668166"/>
                <a:gd name="connsiteX1" fmla="*/ 566840 w 871450"/>
                <a:gd name="connsiteY1" fmla="*/ 512555 h 668166"/>
                <a:gd name="connsiteX2" fmla="*/ 555228 w 871450"/>
                <a:gd name="connsiteY2" fmla="*/ 508421 h 668166"/>
                <a:gd name="connsiteX3" fmla="*/ 547796 w 871450"/>
                <a:gd name="connsiteY3" fmla="*/ 490583 h 668166"/>
                <a:gd name="connsiteX4" fmla="*/ 474449 w 871450"/>
                <a:gd name="connsiteY4" fmla="*/ 209834 h 668166"/>
                <a:gd name="connsiteX5" fmla="*/ 331102 w 871450"/>
                <a:gd name="connsiteY5" fmla="*/ 209834 h 668166"/>
                <a:gd name="connsiteX6" fmla="*/ 263887 w 871450"/>
                <a:gd name="connsiteY6" fmla="*/ 490583 h 668166"/>
                <a:gd name="connsiteX7" fmla="*/ 255851 w 871450"/>
                <a:gd name="connsiteY7" fmla="*/ 509907 h 668166"/>
                <a:gd name="connsiteX8" fmla="*/ 245028 w 871450"/>
                <a:gd name="connsiteY8" fmla="*/ 514459 h 668166"/>
                <a:gd name="connsiteX9" fmla="*/ 224404 w 871450"/>
                <a:gd name="connsiteY9" fmla="*/ 490583 h 668166"/>
                <a:gd name="connsiteX10" fmla="*/ 131363 w 871450"/>
                <a:gd name="connsiteY10" fmla="*/ 209834 h 668166"/>
                <a:gd name="connsiteX11" fmla="*/ 0 w 871450"/>
                <a:gd name="connsiteY11" fmla="*/ 209834 h 668166"/>
                <a:gd name="connsiteX12" fmla="*/ 123187 w 871450"/>
                <a:gd name="connsiteY12" fmla="*/ 576146 h 668166"/>
                <a:gd name="connsiteX13" fmla="*/ 147435 w 871450"/>
                <a:gd name="connsiteY13" fmla="*/ 628078 h 668166"/>
                <a:gd name="connsiteX14" fmla="*/ 182970 w 871450"/>
                <a:gd name="connsiteY14" fmla="*/ 657807 h 668166"/>
                <a:gd name="connsiteX15" fmla="*/ 240337 w 871450"/>
                <a:gd name="connsiteY15" fmla="*/ 668166 h 668166"/>
                <a:gd name="connsiteX16" fmla="*/ 355767 w 871450"/>
                <a:gd name="connsiteY16" fmla="*/ 573591 h 668166"/>
                <a:gd name="connsiteX17" fmla="*/ 405516 w 871450"/>
                <a:gd name="connsiteY17" fmla="*/ 383096 h 668166"/>
                <a:gd name="connsiteX18" fmla="*/ 457681 w 871450"/>
                <a:gd name="connsiteY18" fmla="*/ 570526 h 668166"/>
                <a:gd name="connsiteX19" fmla="*/ 481046 w 871450"/>
                <a:gd name="connsiteY19" fmla="*/ 621715 h 668166"/>
                <a:gd name="connsiteX20" fmla="*/ 517928 w 871450"/>
                <a:gd name="connsiteY20" fmla="*/ 655810 h 668166"/>
                <a:gd name="connsiteX21" fmla="*/ 570231 w 871450"/>
                <a:gd name="connsiteY21" fmla="*/ 668166 h 668166"/>
                <a:gd name="connsiteX22" fmla="*/ 613198 w 871450"/>
                <a:gd name="connsiteY22" fmla="*/ 656506 h 668166"/>
                <a:gd name="connsiteX23" fmla="*/ 655097 w 871450"/>
                <a:gd name="connsiteY23" fmla="*/ 622133 h 668166"/>
                <a:gd name="connsiteX24" fmla="*/ 684779 w 871450"/>
                <a:gd name="connsiteY24" fmla="*/ 569225 h 668166"/>
                <a:gd name="connsiteX25" fmla="*/ 871450 w 871450"/>
                <a:gd name="connsiteY25" fmla="*/ 15281 h 668166"/>
                <a:gd name="connsiteX26" fmla="*/ 658703 w 871450"/>
                <a:gd name="connsiteY26" fmla="*/ 179695 h 668166"/>
                <a:gd name="connsiteX27" fmla="*/ 581705 w 871450"/>
                <a:gd name="connsiteY27" fmla="*/ 494903 h 668166"/>
                <a:gd name="connsiteX28" fmla="*/ 574458 w 871450"/>
                <a:gd name="connsiteY28" fmla="*/ 509489 h 668166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76314" h="659465">
                  <a:moveTo>
                    <a:pt x="574458" y="500788"/>
                  </a:moveTo>
                  <a:lnTo>
                    <a:pt x="566840" y="503854"/>
                  </a:lnTo>
                  <a:cubicBezTo>
                    <a:pt x="561684" y="503854"/>
                    <a:pt x="557783" y="502507"/>
                    <a:pt x="555228" y="499720"/>
                  </a:cubicBezTo>
                  <a:cubicBezTo>
                    <a:pt x="552673" y="496886"/>
                    <a:pt x="550304" y="490987"/>
                    <a:pt x="547796" y="481882"/>
                  </a:cubicBezTo>
                  <a:cubicBezTo>
                    <a:pt x="523347" y="388299"/>
                    <a:pt x="522231" y="201133"/>
                    <a:pt x="474449" y="201133"/>
                  </a:cubicBezTo>
                  <a:lnTo>
                    <a:pt x="331102" y="201133"/>
                  </a:lnTo>
                  <a:cubicBezTo>
                    <a:pt x="283320" y="201133"/>
                    <a:pt x="276429" y="431870"/>
                    <a:pt x="263887" y="481882"/>
                  </a:cubicBezTo>
                  <a:cubicBezTo>
                    <a:pt x="261565" y="491777"/>
                    <a:pt x="258917" y="498280"/>
                    <a:pt x="255851" y="501206"/>
                  </a:cubicBezTo>
                  <a:lnTo>
                    <a:pt x="245028" y="505758"/>
                  </a:lnTo>
                  <a:cubicBezTo>
                    <a:pt x="239357" y="508142"/>
                    <a:pt x="243348" y="532653"/>
                    <a:pt x="224404" y="481882"/>
                  </a:cubicBezTo>
                  <a:cubicBezTo>
                    <a:pt x="193390" y="388299"/>
                    <a:pt x="175151" y="201133"/>
                    <a:pt x="131363" y="201133"/>
                  </a:cubicBezTo>
                  <a:lnTo>
                    <a:pt x="0" y="201133"/>
                  </a:lnTo>
                  <a:lnTo>
                    <a:pt x="123187" y="567445"/>
                  </a:lnTo>
                  <a:cubicBezTo>
                    <a:pt x="130666" y="589138"/>
                    <a:pt x="138795" y="606510"/>
                    <a:pt x="147435" y="619377"/>
                  </a:cubicBezTo>
                  <a:cubicBezTo>
                    <a:pt x="156121" y="632244"/>
                    <a:pt x="167966" y="642092"/>
                    <a:pt x="182970" y="649106"/>
                  </a:cubicBezTo>
                  <a:cubicBezTo>
                    <a:pt x="198113" y="655981"/>
                    <a:pt x="217111" y="659465"/>
                    <a:pt x="240337" y="659465"/>
                  </a:cubicBezTo>
                  <a:cubicBezTo>
                    <a:pt x="300769" y="659465"/>
                    <a:pt x="339324" y="627971"/>
                    <a:pt x="355767" y="564890"/>
                  </a:cubicBezTo>
                  <a:lnTo>
                    <a:pt x="405516" y="374395"/>
                  </a:lnTo>
                  <a:lnTo>
                    <a:pt x="457681" y="561825"/>
                  </a:lnTo>
                  <a:cubicBezTo>
                    <a:pt x="463394" y="581473"/>
                    <a:pt x="471244" y="598567"/>
                    <a:pt x="481046" y="613014"/>
                  </a:cubicBezTo>
                  <a:cubicBezTo>
                    <a:pt x="490847" y="627413"/>
                    <a:pt x="503156" y="638840"/>
                    <a:pt x="517928" y="647109"/>
                  </a:cubicBezTo>
                  <a:cubicBezTo>
                    <a:pt x="532838" y="655330"/>
                    <a:pt x="550304" y="659465"/>
                    <a:pt x="570231" y="659465"/>
                  </a:cubicBezTo>
                  <a:cubicBezTo>
                    <a:pt x="583841" y="659465"/>
                    <a:pt x="598148" y="655563"/>
                    <a:pt x="613198" y="647805"/>
                  </a:cubicBezTo>
                  <a:cubicBezTo>
                    <a:pt x="628202" y="640094"/>
                    <a:pt x="642184" y="628668"/>
                    <a:pt x="655097" y="613432"/>
                  </a:cubicBezTo>
                  <a:cubicBezTo>
                    <a:pt x="667964" y="598242"/>
                    <a:pt x="629629" y="652657"/>
                    <a:pt x="684779" y="560524"/>
                  </a:cubicBezTo>
                  <a:cubicBezTo>
                    <a:pt x="787698" y="388590"/>
                    <a:pt x="754588" y="172874"/>
                    <a:pt x="871450" y="6580"/>
                  </a:cubicBezTo>
                  <a:cubicBezTo>
                    <a:pt x="910367" y="-30811"/>
                    <a:pt x="704372" y="100234"/>
                    <a:pt x="658703" y="170994"/>
                  </a:cubicBezTo>
                  <a:cubicBezTo>
                    <a:pt x="626384" y="276063"/>
                    <a:pt x="614024" y="381133"/>
                    <a:pt x="581705" y="486202"/>
                  </a:cubicBezTo>
                  <a:cubicBezTo>
                    <a:pt x="579057" y="494053"/>
                    <a:pt x="576316" y="498744"/>
                    <a:pt x="574458" y="500788"/>
                  </a:cubicBezTo>
                  <a:lnTo>
                    <a:pt x="574458" y="500788"/>
                  </a:lnTo>
                  <a:close/>
                </a:path>
              </a:pathLst>
            </a:custGeom>
            <a:grpFill/>
            <a:ln w="2172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Graphique 89">
              <a:extLst>
                <a:ext uri="{FF2B5EF4-FFF2-40B4-BE49-F238E27FC236}">
                  <a16:creationId xmlns:a16="http://schemas.microsoft.com/office/drawing/2014/main" id="{F441A7A7-C6D1-43B4-995B-149DDA618EE0}"/>
                </a:ext>
              </a:extLst>
            </p:cNvPr>
            <p:cNvSpPr/>
            <p:nvPr/>
          </p:nvSpPr>
          <p:spPr>
            <a:xfrm>
              <a:off x="4825065" y="3908660"/>
              <a:ext cx="129353" cy="128776"/>
            </a:xfrm>
            <a:prstGeom prst="ellipse">
              <a:avLst/>
            </a:prstGeom>
            <a:grpFill/>
            <a:ln w="2172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08" name="Groupe 207">
            <a:extLst>
              <a:ext uri="{FF2B5EF4-FFF2-40B4-BE49-F238E27FC236}">
                <a16:creationId xmlns:a16="http://schemas.microsoft.com/office/drawing/2014/main" id="{494F672F-9C59-4791-8ADB-2B215D6F588B}"/>
              </a:ext>
            </a:extLst>
          </p:cNvPr>
          <p:cNvGrpSpPr/>
          <p:nvPr/>
        </p:nvGrpSpPr>
        <p:grpSpPr>
          <a:xfrm>
            <a:off x="8182201" y="1271359"/>
            <a:ext cx="652132" cy="764781"/>
            <a:chOff x="8283086" y="1330535"/>
            <a:chExt cx="517671" cy="607093"/>
          </a:xfrm>
        </p:grpSpPr>
        <p:sp>
          <p:nvSpPr>
            <p:cNvPr id="178" name="Forme libre : forme 177">
              <a:extLst>
                <a:ext uri="{FF2B5EF4-FFF2-40B4-BE49-F238E27FC236}">
                  <a16:creationId xmlns:a16="http://schemas.microsoft.com/office/drawing/2014/main" id="{08FDFB59-1680-4E94-922E-C8BCF866EEFA}"/>
                </a:ext>
              </a:extLst>
            </p:cNvPr>
            <p:cNvSpPr/>
            <p:nvPr/>
          </p:nvSpPr>
          <p:spPr>
            <a:xfrm>
              <a:off x="8283086" y="1330535"/>
              <a:ext cx="420298" cy="553195"/>
            </a:xfrm>
            <a:custGeom>
              <a:avLst/>
              <a:gdLst>
                <a:gd name="connsiteX0" fmla="*/ 210150 w 420298"/>
                <a:gd name="connsiteY0" fmla="*/ 36405 h 553195"/>
                <a:gd name="connsiteX1" fmla="*/ 142973 w 420298"/>
                <a:gd name="connsiteY1" fmla="*/ 62544 h 553195"/>
                <a:gd name="connsiteX2" fmla="*/ 106806 w 420298"/>
                <a:gd name="connsiteY2" fmla="*/ 113387 h 553195"/>
                <a:gd name="connsiteX3" fmla="*/ 102926 w 420298"/>
                <a:gd name="connsiteY3" fmla="*/ 132897 h 553195"/>
                <a:gd name="connsiteX4" fmla="*/ 317372 w 420298"/>
                <a:gd name="connsiteY4" fmla="*/ 132897 h 553195"/>
                <a:gd name="connsiteX5" fmla="*/ 313492 w 420298"/>
                <a:gd name="connsiteY5" fmla="*/ 113387 h 553195"/>
                <a:gd name="connsiteX6" fmla="*/ 277326 w 420298"/>
                <a:gd name="connsiteY6" fmla="*/ 62544 h 553195"/>
                <a:gd name="connsiteX7" fmla="*/ 210150 w 420298"/>
                <a:gd name="connsiteY7" fmla="*/ 36405 h 553195"/>
                <a:gd name="connsiteX8" fmla="*/ 210149 w 420298"/>
                <a:gd name="connsiteY8" fmla="*/ 0 h 553195"/>
                <a:gd name="connsiteX9" fmla="*/ 295715 w 420298"/>
                <a:gd name="connsiteY9" fmla="*/ 30692 h 553195"/>
                <a:gd name="connsiteX10" fmla="*/ 345080 w 420298"/>
                <a:gd name="connsiteY10" fmla="*/ 94995 h 553195"/>
                <a:gd name="connsiteX11" fmla="*/ 358042 w 420298"/>
                <a:gd name="connsiteY11" fmla="*/ 134471 h 553195"/>
                <a:gd name="connsiteX12" fmla="*/ 377514 w 420298"/>
                <a:gd name="connsiteY12" fmla="*/ 138402 h 553195"/>
                <a:gd name="connsiteX13" fmla="*/ 420298 w 420298"/>
                <a:gd name="connsiteY13" fmla="*/ 202948 h 553195"/>
                <a:gd name="connsiteX14" fmla="*/ 420298 w 420298"/>
                <a:gd name="connsiteY14" fmla="*/ 483144 h 553195"/>
                <a:gd name="connsiteX15" fmla="*/ 350247 w 420298"/>
                <a:gd name="connsiteY15" fmla="*/ 553195 h 553195"/>
                <a:gd name="connsiteX16" fmla="*/ 70051 w 420298"/>
                <a:gd name="connsiteY16" fmla="*/ 553195 h 553195"/>
                <a:gd name="connsiteX17" fmla="*/ 0 w 420298"/>
                <a:gd name="connsiteY17" fmla="*/ 483144 h 553195"/>
                <a:gd name="connsiteX18" fmla="*/ 0 w 420298"/>
                <a:gd name="connsiteY18" fmla="*/ 202948 h 553195"/>
                <a:gd name="connsiteX19" fmla="*/ 42784 w 420298"/>
                <a:gd name="connsiteY19" fmla="*/ 138402 h 553195"/>
                <a:gd name="connsiteX20" fmla="*/ 62257 w 420298"/>
                <a:gd name="connsiteY20" fmla="*/ 134471 h 553195"/>
                <a:gd name="connsiteX21" fmla="*/ 75219 w 420298"/>
                <a:gd name="connsiteY21" fmla="*/ 94995 h 553195"/>
                <a:gd name="connsiteX22" fmla="*/ 124583 w 420298"/>
                <a:gd name="connsiteY22" fmla="*/ 30692 h 553195"/>
                <a:gd name="connsiteX23" fmla="*/ 210149 w 420298"/>
                <a:gd name="connsiteY23" fmla="*/ 0 h 5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0298" h="553195">
                  <a:moveTo>
                    <a:pt x="210150" y="36405"/>
                  </a:moveTo>
                  <a:cubicBezTo>
                    <a:pt x="186627" y="36405"/>
                    <a:pt x="163104" y="45118"/>
                    <a:pt x="142973" y="62544"/>
                  </a:cubicBezTo>
                  <a:cubicBezTo>
                    <a:pt x="127547" y="75897"/>
                    <a:pt x="115248" y="93419"/>
                    <a:pt x="106806" y="113387"/>
                  </a:cubicBezTo>
                  <a:lnTo>
                    <a:pt x="102926" y="132897"/>
                  </a:lnTo>
                  <a:lnTo>
                    <a:pt x="317372" y="132897"/>
                  </a:lnTo>
                  <a:lnTo>
                    <a:pt x="313492" y="113387"/>
                  </a:lnTo>
                  <a:cubicBezTo>
                    <a:pt x="305050" y="93419"/>
                    <a:pt x="292752" y="75897"/>
                    <a:pt x="277326" y="62544"/>
                  </a:cubicBezTo>
                  <a:cubicBezTo>
                    <a:pt x="257195" y="45118"/>
                    <a:pt x="233672" y="36405"/>
                    <a:pt x="210150" y="36405"/>
                  </a:cubicBezTo>
                  <a:close/>
                  <a:moveTo>
                    <a:pt x="210149" y="0"/>
                  </a:moveTo>
                  <a:cubicBezTo>
                    <a:pt x="240009" y="0"/>
                    <a:pt x="269869" y="10231"/>
                    <a:pt x="295715" y="30692"/>
                  </a:cubicBezTo>
                  <a:cubicBezTo>
                    <a:pt x="316729" y="47327"/>
                    <a:pt x="333531" y="69528"/>
                    <a:pt x="345080" y="94995"/>
                  </a:cubicBezTo>
                  <a:lnTo>
                    <a:pt x="358042" y="134471"/>
                  </a:lnTo>
                  <a:lnTo>
                    <a:pt x="377514" y="138402"/>
                  </a:lnTo>
                  <a:cubicBezTo>
                    <a:pt x="402656" y="149036"/>
                    <a:pt x="420298" y="173932"/>
                    <a:pt x="420298" y="202948"/>
                  </a:cubicBezTo>
                  <a:lnTo>
                    <a:pt x="420298" y="483144"/>
                  </a:lnTo>
                  <a:cubicBezTo>
                    <a:pt x="420298" y="521832"/>
                    <a:pt x="388935" y="553195"/>
                    <a:pt x="350247" y="553195"/>
                  </a:cubicBezTo>
                  <a:lnTo>
                    <a:pt x="70051" y="553195"/>
                  </a:lnTo>
                  <a:cubicBezTo>
                    <a:pt x="31363" y="553195"/>
                    <a:pt x="0" y="521832"/>
                    <a:pt x="0" y="483144"/>
                  </a:cubicBezTo>
                  <a:lnTo>
                    <a:pt x="0" y="202948"/>
                  </a:lnTo>
                  <a:cubicBezTo>
                    <a:pt x="0" y="173932"/>
                    <a:pt x="17642" y="149036"/>
                    <a:pt x="42784" y="138402"/>
                  </a:cubicBezTo>
                  <a:lnTo>
                    <a:pt x="62257" y="134471"/>
                  </a:lnTo>
                  <a:lnTo>
                    <a:pt x="75219" y="94995"/>
                  </a:lnTo>
                  <a:cubicBezTo>
                    <a:pt x="86767" y="69528"/>
                    <a:pt x="103570" y="47327"/>
                    <a:pt x="124583" y="30692"/>
                  </a:cubicBezTo>
                  <a:cubicBezTo>
                    <a:pt x="150429" y="10231"/>
                    <a:pt x="180289" y="0"/>
                    <a:pt x="21014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4925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Forme libre : forme 185">
              <a:extLst>
                <a:ext uri="{FF2B5EF4-FFF2-40B4-BE49-F238E27FC236}">
                  <a16:creationId xmlns:a16="http://schemas.microsoft.com/office/drawing/2014/main" id="{642DD88D-6796-4D59-9E7F-A4E225B64DF9}"/>
                </a:ext>
              </a:extLst>
            </p:cNvPr>
            <p:cNvSpPr/>
            <p:nvPr/>
          </p:nvSpPr>
          <p:spPr>
            <a:xfrm rot="325910">
              <a:off x="8380459" y="1384433"/>
              <a:ext cx="420298" cy="553195"/>
            </a:xfrm>
            <a:custGeom>
              <a:avLst/>
              <a:gdLst>
                <a:gd name="connsiteX0" fmla="*/ 210150 w 420298"/>
                <a:gd name="connsiteY0" fmla="*/ 36405 h 553195"/>
                <a:gd name="connsiteX1" fmla="*/ 142973 w 420298"/>
                <a:gd name="connsiteY1" fmla="*/ 62544 h 553195"/>
                <a:gd name="connsiteX2" fmla="*/ 106806 w 420298"/>
                <a:gd name="connsiteY2" fmla="*/ 113387 h 553195"/>
                <a:gd name="connsiteX3" fmla="*/ 102926 w 420298"/>
                <a:gd name="connsiteY3" fmla="*/ 132897 h 553195"/>
                <a:gd name="connsiteX4" fmla="*/ 317372 w 420298"/>
                <a:gd name="connsiteY4" fmla="*/ 132897 h 553195"/>
                <a:gd name="connsiteX5" fmla="*/ 313492 w 420298"/>
                <a:gd name="connsiteY5" fmla="*/ 113387 h 553195"/>
                <a:gd name="connsiteX6" fmla="*/ 277326 w 420298"/>
                <a:gd name="connsiteY6" fmla="*/ 62544 h 553195"/>
                <a:gd name="connsiteX7" fmla="*/ 210150 w 420298"/>
                <a:gd name="connsiteY7" fmla="*/ 36405 h 553195"/>
                <a:gd name="connsiteX8" fmla="*/ 210149 w 420298"/>
                <a:gd name="connsiteY8" fmla="*/ 0 h 553195"/>
                <a:gd name="connsiteX9" fmla="*/ 295715 w 420298"/>
                <a:gd name="connsiteY9" fmla="*/ 30692 h 553195"/>
                <a:gd name="connsiteX10" fmla="*/ 345080 w 420298"/>
                <a:gd name="connsiteY10" fmla="*/ 94995 h 553195"/>
                <a:gd name="connsiteX11" fmla="*/ 358042 w 420298"/>
                <a:gd name="connsiteY11" fmla="*/ 134471 h 553195"/>
                <a:gd name="connsiteX12" fmla="*/ 377514 w 420298"/>
                <a:gd name="connsiteY12" fmla="*/ 138402 h 553195"/>
                <a:gd name="connsiteX13" fmla="*/ 420298 w 420298"/>
                <a:gd name="connsiteY13" fmla="*/ 202948 h 553195"/>
                <a:gd name="connsiteX14" fmla="*/ 420298 w 420298"/>
                <a:gd name="connsiteY14" fmla="*/ 483144 h 553195"/>
                <a:gd name="connsiteX15" fmla="*/ 350247 w 420298"/>
                <a:gd name="connsiteY15" fmla="*/ 553195 h 553195"/>
                <a:gd name="connsiteX16" fmla="*/ 70051 w 420298"/>
                <a:gd name="connsiteY16" fmla="*/ 553195 h 553195"/>
                <a:gd name="connsiteX17" fmla="*/ 0 w 420298"/>
                <a:gd name="connsiteY17" fmla="*/ 483144 h 553195"/>
                <a:gd name="connsiteX18" fmla="*/ 0 w 420298"/>
                <a:gd name="connsiteY18" fmla="*/ 202948 h 553195"/>
                <a:gd name="connsiteX19" fmla="*/ 42784 w 420298"/>
                <a:gd name="connsiteY19" fmla="*/ 138402 h 553195"/>
                <a:gd name="connsiteX20" fmla="*/ 62257 w 420298"/>
                <a:gd name="connsiteY20" fmla="*/ 134471 h 553195"/>
                <a:gd name="connsiteX21" fmla="*/ 75219 w 420298"/>
                <a:gd name="connsiteY21" fmla="*/ 94995 h 553195"/>
                <a:gd name="connsiteX22" fmla="*/ 124583 w 420298"/>
                <a:gd name="connsiteY22" fmla="*/ 30692 h 553195"/>
                <a:gd name="connsiteX23" fmla="*/ 210149 w 420298"/>
                <a:gd name="connsiteY23" fmla="*/ 0 h 5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0298" h="553195">
                  <a:moveTo>
                    <a:pt x="210150" y="36405"/>
                  </a:moveTo>
                  <a:cubicBezTo>
                    <a:pt x="186627" y="36405"/>
                    <a:pt x="163104" y="45118"/>
                    <a:pt x="142973" y="62544"/>
                  </a:cubicBezTo>
                  <a:cubicBezTo>
                    <a:pt x="127547" y="75897"/>
                    <a:pt x="115248" y="93419"/>
                    <a:pt x="106806" y="113387"/>
                  </a:cubicBezTo>
                  <a:lnTo>
                    <a:pt x="102926" y="132897"/>
                  </a:lnTo>
                  <a:lnTo>
                    <a:pt x="317372" y="132897"/>
                  </a:lnTo>
                  <a:lnTo>
                    <a:pt x="313492" y="113387"/>
                  </a:lnTo>
                  <a:cubicBezTo>
                    <a:pt x="305050" y="93419"/>
                    <a:pt x="292752" y="75897"/>
                    <a:pt x="277326" y="62544"/>
                  </a:cubicBezTo>
                  <a:cubicBezTo>
                    <a:pt x="257195" y="45118"/>
                    <a:pt x="233672" y="36405"/>
                    <a:pt x="210150" y="36405"/>
                  </a:cubicBezTo>
                  <a:close/>
                  <a:moveTo>
                    <a:pt x="210149" y="0"/>
                  </a:moveTo>
                  <a:cubicBezTo>
                    <a:pt x="240009" y="0"/>
                    <a:pt x="269869" y="10231"/>
                    <a:pt x="295715" y="30692"/>
                  </a:cubicBezTo>
                  <a:cubicBezTo>
                    <a:pt x="316729" y="47327"/>
                    <a:pt x="333531" y="69528"/>
                    <a:pt x="345080" y="94995"/>
                  </a:cubicBezTo>
                  <a:lnTo>
                    <a:pt x="358042" y="134471"/>
                  </a:lnTo>
                  <a:lnTo>
                    <a:pt x="377514" y="138402"/>
                  </a:lnTo>
                  <a:cubicBezTo>
                    <a:pt x="402656" y="149036"/>
                    <a:pt x="420298" y="173932"/>
                    <a:pt x="420298" y="202948"/>
                  </a:cubicBezTo>
                  <a:lnTo>
                    <a:pt x="420298" y="483144"/>
                  </a:lnTo>
                  <a:cubicBezTo>
                    <a:pt x="420298" y="521832"/>
                    <a:pt x="388935" y="553195"/>
                    <a:pt x="350247" y="553195"/>
                  </a:cubicBezTo>
                  <a:lnTo>
                    <a:pt x="70051" y="553195"/>
                  </a:lnTo>
                  <a:cubicBezTo>
                    <a:pt x="31363" y="553195"/>
                    <a:pt x="0" y="521832"/>
                    <a:pt x="0" y="483144"/>
                  </a:cubicBezTo>
                  <a:lnTo>
                    <a:pt x="0" y="202948"/>
                  </a:lnTo>
                  <a:cubicBezTo>
                    <a:pt x="0" y="173932"/>
                    <a:pt x="17642" y="149036"/>
                    <a:pt x="42784" y="138402"/>
                  </a:cubicBezTo>
                  <a:lnTo>
                    <a:pt x="62257" y="134471"/>
                  </a:lnTo>
                  <a:lnTo>
                    <a:pt x="75219" y="94995"/>
                  </a:lnTo>
                  <a:cubicBezTo>
                    <a:pt x="86767" y="69528"/>
                    <a:pt x="103570" y="47327"/>
                    <a:pt x="124583" y="30692"/>
                  </a:cubicBezTo>
                  <a:cubicBezTo>
                    <a:pt x="150429" y="10231"/>
                    <a:pt x="180289" y="0"/>
                    <a:pt x="21014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4925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</p:grp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4A2C74DC-143D-4DB2-BD6C-B2B4E91D9431}"/>
              </a:ext>
            </a:extLst>
          </p:cNvPr>
          <p:cNvGrpSpPr/>
          <p:nvPr/>
        </p:nvGrpSpPr>
        <p:grpSpPr>
          <a:xfrm>
            <a:off x="9636256" y="1292566"/>
            <a:ext cx="710015" cy="737186"/>
            <a:chOff x="5143868" y="4610348"/>
            <a:chExt cx="614938" cy="638471"/>
          </a:xfrm>
        </p:grpSpPr>
        <p:sp>
          <p:nvSpPr>
            <p:cNvPr id="181" name="Losange 180">
              <a:extLst>
                <a:ext uri="{FF2B5EF4-FFF2-40B4-BE49-F238E27FC236}">
                  <a16:creationId xmlns:a16="http://schemas.microsoft.com/office/drawing/2014/main" id="{98E092A7-61B2-41B2-A613-F9E962292100}"/>
                </a:ext>
              </a:extLst>
            </p:cNvPr>
            <p:cNvSpPr/>
            <p:nvPr/>
          </p:nvSpPr>
          <p:spPr>
            <a:xfrm>
              <a:off x="5146806" y="4744819"/>
              <a:ext cx="612000" cy="504000"/>
            </a:xfrm>
            <a:prstGeom prst="diamond">
              <a:avLst/>
            </a:prstGeom>
            <a:solidFill>
              <a:srgbClr val="0CDAE4">
                <a:alpha val="61961"/>
              </a:srgb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9" name="Losange 188">
              <a:extLst>
                <a:ext uri="{FF2B5EF4-FFF2-40B4-BE49-F238E27FC236}">
                  <a16:creationId xmlns:a16="http://schemas.microsoft.com/office/drawing/2014/main" id="{7EC4D7C6-5077-4FD1-95E3-6FE37857D7CE}"/>
                </a:ext>
              </a:extLst>
            </p:cNvPr>
            <p:cNvSpPr/>
            <p:nvPr/>
          </p:nvSpPr>
          <p:spPr>
            <a:xfrm>
              <a:off x="5143868" y="4677584"/>
              <a:ext cx="612000" cy="504000"/>
            </a:xfrm>
            <a:prstGeom prst="diamond">
              <a:avLst/>
            </a:prstGeom>
            <a:solidFill>
              <a:srgbClr val="0CDAE4">
                <a:alpha val="61961"/>
              </a:srgb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Losange 189">
              <a:extLst>
                <a:ext uri="{FF2B5EF4-FFF2-40B4-BE49-F238E27FC236}">
                  <a16:creationId xmlns:a16="http://schemas.microsoft.com/office/drawing/2014/main" id="{B675F4AA-321B-44A1-9546-8A4989AD2C82}"/>
                </a:ext>
              </a:extLst>
            </p:cNvPr>
            <p:cNvSpPr/>
            <p:nvPr/>
          </p:nvSpPr>
          <p:spPr>
            <a:xfrm>
              <a:off x="5143868" y="4610348"/>
              <a:ext cx="612000" cy="504000"/>
            </a:xfrm>
            <a:prstGeom prst="diamond">
              <a:avLst/>
            </a:prstGeom>
            <a:solidFill>
              <a:srgbClr val="0CDAE4">
                <a:alpha val="61961"/>
              </a:srgb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1" name="Image 190">
              <a:extLst>
                <a:ext uri="{FF2B5EF4-FFF2-40B4-BE49-F238E27FC236}">
                  <a16:creationId xmlns:a16="http://schemas.microsoft.com/office/drawing/2014/main" id="{7E077011-FA14-4579-AAA0-9AD85D7C1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1314" y="4703093"/>
              <a:ext cx="304826" cy="341406"/>
            </a:xfrm>
            <a:prstGeom prst="rect">
              <a:avLst/>
            </a:prstGeom>
            <a:scene3d>
              <a:camera prst="orthographicFront">
                <a:rot lat="2699983" lon="0" rev="0"/>
              </a:camera>
              <a:lightRig rig="threePt" dir="t"/>
            </a:scene3d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A2E527C5-FCC3-4388-8130-0154DC260EF3}"/>
              </a:ext>
            </a:extLst>
          </p:cNvPr>
          <p:cNvGrpSpPr/>
          <p:nvPr/>
        </p:nvGrpSpPr>
        <p:grpSpPr>
          <a:xfrm>
            <a:off x="5104864" y="1159418"/>
            <a:ext cx="775918" cy="972781"/>
            <a:chOff x="5167633" y="1187714"/>
            <a:chExt cx="775918" cy="972781"/>
          </a:xfrm>
        </p:grpSpPr>
        <p:grpSp>
          <p:nvGrpSpPr>
            <p:cNvPr id="185" name="Groupe 184">
              <a:extLst>
                <a:ext uri="{FF2B5EF4-FFF2-40B4-BE49-F238E27FC236}">
                  <a16:creationId xmlns:a16="http://schemas.microsoft.com/office/drawing/2014/main" id="{0B07CD92-64FF-4856-ABCC-16A4E6B322BD}"/>
                </a:ext>
              </a:extLst>
            </p:cNvPr>
            <p:cNvGrpSpPr/>
            <p:nvPr/>
          </p:nvGrpSpPr>
          <p:grpSpPr>
            <a:xfrm>
              <a:off x="5167633" y="1187714"/>
              <a:ext cx="568943" cy="800697"/>
              <a:chOff x="5159795" y="4890632"/>
              <a:chExt cx="427958" cy="602283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67D2858-3A82-43A6-982A-1BE949E87959}"/>
                  </a:ext>
                </a:extLst>
              </p:cNvPr>
              <p:cNvSpPr/>
              <p:nvPr/>
            </p:nvSpPr>
            <p:spPr>
              <a:xfrm rot="21581311">
                <a:off x="5159795" y="4890632"/>
                <a:ext cx="427958" cy="6022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dirty="0"/>
              </a:p>
            </p:txBody>
          </p:sp>
          <p:cxnSp>
            <p:nvCxnSpPr>
              <p:cNvPr id="173" name="Connecteur droit 172">
                <a:extLst>
                  <a:ext uri="{FF2B5EF4-FFF2-40B4-BE49-F238E27FC236}">
                    <a16:creationId xmlns:a16="http://schemas.microsoft.com/office/drawing/2014/main" id="{91C3A890-7970-4951-B3DC-234661A31707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4910689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necteur droit 173">
                <a:extLst>
                  <a:ext uri="{FF2B5EF4-FFF2-40B4-BE49-F238E27FC236}">
                    <a16:creationId xmlns:a16="http://schemas.microsoft.com/office/drawing/2014/main" id="{64B782DE-CFDF-48E8-811B-15DC6BA8F92E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3128" y="4981032"/>
                <a:ext cx="189540" cy="846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Connecteur droit 174">
                <a:extLst>
                  <a:ext uri="{FF2B5EF4-FFF2-40B4-BE49-F238E27FC236}">
                    <a16:creationId xmlns:a16="http://schemas.microsoft.com/office/drawing/2014/main" id="{1DF0DF50-DF72-4D26-AC21-183D415F4ACD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0976" y="5053504"/>
                <a:ext cx="123333" cy="535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Connecteur droit 175">
                <a:extLst>
                  <a:ext uri="{FF2B5EF4-FFF2-40B4-BE49-F238E27FC236}">
                    <a16:creationId xmlns:a16="http://schemas.microsoft.com/office/drawing/2014/main" id="{2F115541-BA27-4FA3-ADCB-F94D1906F2DD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5077400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E625C504-9BF1-43C2-AC1F-FC256B92C8D6}"/>
                  </a:ext>
                </a:extLst>
              </p:cNvPr>
              <p:cNvSpPr/>
              <p:nvPr/>
            </p:nvSpPr>
            <p:spPr>
              <a:xfrm rot="21549899">
                <a:off x="5210488" y="5189111"/>
                <a:ext cx="170401" cy="1704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93" name="Groupe 192">
              <a:extLst>
                <a:ext uri="{FF2B5EF4-FFF2-40B4-BE49-F238E27FC236}">
                  <a16:creationId xmlns:a16="http://schemas.microsoft.com/office/drawing/2014/main" id="{7653CA02-6926-43CD-AB2A-AD65F834C9CD}"/>
                </a:ext>
              </a:extLst>
            </p:cNvPr>
            <p:cNvGrpSpPr/>
            <p:nvPr/>
          </p:nvGrpSpPr>
          <p:grpSpPr>
            <a:xfrm rot="173040">
              <a:off x="5249766" y="1260152"/>
              <a:ext cx="568943" cy="800697"/>
              <a:chOff x="5159795" y="4890632"/>
              <a:chExt cx="427958" cy="602283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DA86802E-49EA-4FF7-8BE0-63F68C9B4933}"/>
                  </a:ext>
                </a:extLst>
              </p:cNvPr>
              <p:cNvSpPr/>
              <p:nvPr/>
            </p:nvSpPr>
            <p:spPr>
              <a:xfrm rot="21581311">
                <a:off x="5159795" y="4890632"/>
                <a:ext cx="427958" cy="6022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dirty="0"/>
              </a:p>
            </p:txBody>
          </p:sp>
          <p:cxnSp>
            <p:nvCxnSpPr>
              <p:cNvPr id="195" name="Connecteur droit 194">
                <a:extLst>
                  <a:ext uri="{FF2B5EF4-FFF2-40B4-BE49-F238E27FC236}">
                    <a16:creationId xmlns:a16="http://schemas.microsoft.com/office/drawing/2014/main" id="{47CC7392-1033-40FA-B817-642D23B1554B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4910689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cteur droit 195">
                <a:extLst>
                  <a:ext uri="{FF2B5EF4-FFF2-40B4-BE49-F238E27FC236}">
                    <a16:creationId xmlns:a16="http://schemas.microsoft.com/office/drawing/2014/main" id="{F0E04B6B-9276-40D3-B200-680D8B6A1550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3128" y="4981032"/>
                <a:ext cx="189540" cy="846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cteur droit 196">
                <a:extLst>
                  <a:ext uri="{FF2B5EF4-FFF2-40B4-BE49-F238E27FC236}">
                    <a16:creationId xmlns:a16="http://schemas.microsoft.com/office/drawing/2014/main" id="{6B82AD56-BC74-421F-AC01-67CFE8D0B2F1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0976" y="5053504"/>
                <a:ext cx="123333" cy="535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cteur droit 197">
                <a:extLst>
                  <a:ext uri="{FF2B5EF4-FFF2-40B4-BE49-F238E27FC236}">
                    <a16:creationId xmlns:a16="http://schemas.microsoft.com/office/drawing/2014/main" id="{CFCDDB75-3E3E-41BE-96FF-686040D821B6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5077400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F163B989-9E2A-43D0-93F2-5E332A64308A}"/>
                  </a:ext>
                </a:extLst>
              </p:cNvPr>
              <p:cNvSpPr/>
              <p:nvPr/>
            </p:nvSpPr>
            <p:spPr>
              <a:xfrm rot="21549899">
                <a:off x="5210488" y="5189111"/>
                <a:ext cx="170401" cy="1704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00" name="Groupe 199">
              <a:extLst>
                <a:ext uri="{FF2B5EF4-FFF2-40B4-BE49-F238E27FC236}">
                  <a16:creationId xmlns:a16="http://schemas.microsoft.com/office/drawing/2014/main" id="{2EF50AED-E47C-4C6C-9C54-BEF17D4468D4}"/>
                </a:ext>
              </a:extLst>
            </p:cNvPr>
            <p:cNvGrpSpPr/>
            <p:nvPr/>
          </p:nvGrpSpPr>
          <p:grpSpPr>
            <a:xfrm rot="21417024">
              <a:off x="5374608" y="1359798"/>
              <a:ext cx="568943" cy="800697"/>
              <a:chOff x="5159795" y="4890632"/>
              <a:chExt cx="427958" cy="602283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BED0A884-F3D9-488C-9FF3-6673A7410D84}"/>
                  </a:ext>
                </a:extLst>
              </p:cNvPr>
              <p:cNvSpPr/>
              <p:nvPr/>
            </p:nvSpPr>
            <p:spPr>
              <a:xfrm rot="21581311">
                <a:off x="5159795" y="4890632"/>
                <a:ext cx="427958" cy="6022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dirty="0"/>
              </a:p>
            </p:txBody>
          </p:sp>
          <p:cxnSp>
            <p:nvCxnSpPr>
              <p:cNvPr id="202" name="Connecteur droit 201">
                <a:extLst>
                  <a:ext uri="{FF2B5EF4-FFF2-40B4-BE49-F238E27FC236}">
                    <a16:creationId xmlns:a16="http://schemas.microsoft.com/office/drawing/2014/main" id="{3907294F-4008-4944-983C-E6625B1CE4C0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4910689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cteur droit 202">
                <a:extLst>
                  <a:ext uri="{FF2B5EF4-FFF2-40B4-BE49-F238E27FC236}">
                    <a16:creationId xmlns:a16="http://schemas.microsoft.com/office/drawing/2014/main" id="{CA3E1310-1624-4072-9319-104A1221231B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3128" y="4981032"/>
                <a:ext cx="189540" cy="846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cteur droit 203">
                <a:extLst>
                  <a:ext uri="{FF2B5EF4-FFF2-40B4-BE49-F238E27FC236}">
                    <a16:creationId xmlns:a16="http://schemas.microsoft.com/office/drawing/2014/main" id="{17A1C5BA-1AFA-4B0D-B347-ADAC8B54F059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0976" y="5053504"/>
                <a:ext cx="123333" cy="535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cteur droit 204">
                <a:extLst>
                  <a:ext uri="{FF2B5EF4-FFF2-40B4-BE49-F238E27FC236}">
                    <a16:creationId xmlns:a16="http://schemas.microsoft.com/office/drawing/2014/main" id="{1FE4B6E2-5F0C-44C7-8F22-D0B483001F0F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5077400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F30EF2-50C1-4B60-BE73-631ED7E36204}"/>
                  </a:ext>
                </a:extLst>
              </p:cNvPr>
              <p:cNvSpPr/>
              <p:nvPr/>
            </p:nvSpPr>
            <p:spPr>
              <a:xfrm rot="21549899">
                <a:off x="5210488" y="5189111"/>
                <a:ext cx="170401" cy="1704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9" name="Rectangle 208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E7EDA6C8-8E3D-48F6-B48E-842B122F1E9B}"/>
              </a:ext>
            </a:extLst>
          </p:cNvPr>
          <p:cNvSpPr/>
          <p:nvPr/>
        </p:nvSpPr>
        <p:spPr>
          <a:xfrm>
            <a:off x="0" y="6715593"/>
            <a:ext cx="12192000" cy="142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563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 143">
            <a:extLst>
              <a:ext uri="{FF2B5EF4-FFF2-40B4-BE49-F238E27FC236}">
                <a16:creationId xmlns:a16="http://schemas.microsoft.com/office/drawing/2014/main" id="{CFC9FAF0-A4BF-4720-946D-50E476DB7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02" y="242554"/>
            <a:ext cx="372746" cy="372746"/>
          </a:xfrm>
          <a:prstGeom prst="rect">
            <a:avLst/>
          </a:prstGeom>
          <a:noFill/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0C7A754-5C07-44D2-8BD3-5FEED2360C82}"/>
              </a:ext>
            </a:extLst>
          </p:cNvPr>
          <p:cNvSpPr txBox="1"/>
          <p:nvPr/>
        </p:nvSpPr>
        <p:spPr>
          <a:xfrm>
            <a:off x="663548" y="244261"/>
            <a:ext cx="2195034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Applications Center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BADF97B-CBB9-44A5-93AC-E62D4D807150}"/>
              </a:ext>
            </a:extLst>
          </p:cNvPr>
          <p:cNvSpPr/>
          <p:nvPr/>
        </p:nvSpPr>
        <p:spPr>
          <a:xfrm>
            <a:off x="290802" y="958006"/>
            <a:ext cx="1363186" cy="1986900"/>
          </a:xfrm>
          <a:prstGeom prst="round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3D0C82-6FC1-44DC-9006-63C2EA58A828}"/>
              </a:ext>
            </a:extLst>
          </p:cNvPr>
          <p:cNvSpPr/>
          <p:nvPr/>
        </p:nvSpPr>
        <p:spPr>
          <a:xfrm>
            <a:off x="432395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Weby</a:t>
            </a:r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A7C1AA-3319-4DF5-B055-D177DDC24856}"/>
              </a:ext>
            </a:extLst>
          </p:cNvPr>
          <p:cNvSpPr/>
          <p:nvPr/>
        </p:nvSpPr>
        <p:spPr>
          <a:xfrm>
            <a:off x="1795581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13B7F3-73AD-43C1-AC91-90C6699202F4}"/>
              </a:ext>
            </a:extLst>
          </p:cNvPr>
          <p:cNvSpPr/>
          <p:nvPr/>
        </p:nvSpPr>
        <p:spPr>
          <a:xfrm>
            <a:off x="1937174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Inspire Defender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71CC1D-15F7-4CA8-B35B-481E393D0B35}"/>
              </a:ext>
            </a:extLst>
          </p:cNvPr>
          <p:cNvSpPr/>
          <p:nvPr/>
        </p:nvSpPr>
        <p:spPr>
          <a:xfrm>
            <a:off x="3300360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2A21E9-6684-4421-9ADA-E2EFECFABC4E}"/>
              </a:ext>
            </a:extLst>
          </p:cNvPr>
          <p:cNvSpPr/>
          <p:nvPr/>
        </p:nvSpPr>
        <p:spPr>
          <a:xfrm>
            <a:off x="3441953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68CB88-B7F8-46CB-9F52-F07D145E43DE}"/>
              </a:ext>
            </a:extLst>
          </p:cNvPr>
          <p:cNvSpPr/>
          <p:nvPr/>
        </p:nvSpPr>
        <p:spPr>
          <a:xfrm>
            <a:off x="4805139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97263C-2E53-4E6E-9759-171D6600B976}"/>
              </a:ext>
            </a:extLst>
          </p:cNvPr>
          <p:cNvSpPr/>
          <p:nvPr/>
        </p:nvSpPr>
        <p:spPr>
          <a:xfrm>
            <a:off x="4946732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Notepad 2022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C09E30-88EE-4AB7-A034-B604908947E4}"/>
              </a:ext>
            </a:extLst>
          </p:cNvPr>
          <p:cNvSpPr/>
          <p:nvPr/>
        </p:nvSpPr>
        <p:spPr>
          <a:xfrm>
            <a:off x="6306863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B82832-57B9-4CE5-8851-F0DF60C11410}"/>
              </a:ext>
            </a:extLst>
          </p:cNvPr>
          <p:cNvSpPr/>
          <p:nvPr/>
        </p:nvSpPr>
        <p:spPr>
          <a:xfrm>
            <a:off x="6448456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Game Center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620933-90D9-48D8-BBF4-9C1A3B2FF033}"/>
              </a:ext>
            </a:extLst>
          </p:cNvPr>
          <p:cNvSpPr/>
          <p:nvPr/>
        </p:nvSpPr>
        <p:spPr>
          <a:xfrm>
            <a:off x="7811642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1D4D9D-F423-4802-8043-5381F0CCC5F5}"/>
              </a:ext>
            </a:extLst>
          </p:cNvPr>
          <p:cNvSpPr/>
          <p:nvPr/>
        </p:nvSpPr>
        <p:spPr>
          <a:xfrm>
            <a:off x="7953235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Inspire Store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B07B6D-FFEF-4612-9794-117D65B64C7E}"/>
              </a:ext>
            </a:extLst>
          </p:cNvPr>
          <p:cNvSpPr/>
          <p:nvPr/>
        </p:nvSpPr>
        <p:spPr>
          <a:xfrm>
            <a:off x="9316421" y="958006"/>
            <a:ext cx="1363186" cy="1986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A5EAF1-FE42-4558-A8FE-471EAA64E0B1}"/>
              </a:ext>
            </a:extLst>
          </p:cNvPr>
          <p:cNvSpPr/>
          <p:nvPr/>
        </p:nvSpPr>
        <p:spPr>
          <a:xfrm>
            <a:off x="9458014" y="2301000"/>
            <a:ext cx="1080000" cy="509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Groove </a:t>
            </a:r>
            <a:r>
              <a:rPr lang="fr-FR" dirty="0" err="1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  <a:endParaRPr lang="fr-FR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3744F5F-86CE-483F-8562-79DB2379BE52}"/>
              </a:ext>
            </a:extLst>
          </p:cNvPr>
          <p:cNvGrpSpPr/>
          <p:nvPr/>
        </p:nvGrpSpPr>
        <p:grpSpPr>
          <a:xfrm>
            <a:off x="3567693" y="1260169"/>
            <a:ext cx="856243" cy="883903"/>
            <a:chOff x="6934352" y="3694898"/>
            <a:chExt cx="646878" cy="667775"/>
          </a:xfrm>
        </p:grpSpPr>
        <p:sp>
          <p:nvSpPr>
            <p:cNvPr id="160" name="Forme libre : forme 159">
              <a:extLst>
                <a:ext uri="{FF2B5EF4-FFF2-40B4-BE49-F238E27FC236}">
                  <a16:creationId xmlns:a16="http://schemas.microsoft.com/office/drawing/2014/main" id="{9C05783A-E9C1-474E-BE72-F4D0165281FD}"/>
                </a:ext>
              </a:extLst>
            </p:cNvPr>
            <p:cNvSpPr/>
            <p:nvPr/>
          </p:nvSpPr>
          <p:spPr>
            <a:xfrm rot="269476">
              <a:off x="7259021" y="4040464"/>
              <a:ext cx="322209" cy="322209"/>
            </a:xfrm>
            <a:custGeom>
              <a:avLst/>
              <a:gdLst>
                <a:gd name="connsiteX0" fmla="*/ 246414 w 613371"/>
                <a:gd name="connsiteY0" fmla="*/ 0 h 613371"/>
                <a:gd name="connsiteX1" fmla="*/ 360269 w 613371"/>
                <a:gd name="connsiteY1" fmla="*/ 0 h 613371"/>
                <a:gd name="connsiteX2" fmla="*/ 360269 w 613371"/>
                <a:gd name="connsiteY2" fmla="*/ 63819 h 613371"/>
                <a:gd name="connsiteX3" fmla="*/ 399477 w 613371"/>
                <a:gd name="connsiteY3" fmla="*/ 75990 h 613371"/>
                <a:gd name="connsiteX4" fmla="*/ 431247 w 613371"/>
                <a:gd name="connsiteY4" fmla="*/ 95265 h 613371"/>
                <a:gd name="connsiteX5" fmla="*/ 484312 w 613371"/>
                <a:gd name="connsiteY5" fmla="*/ 42107 h 613371"/>
                <a:gd name="connsiteX6" fmla="*/ 564889 w 613371"/>
                <a:gd name="connsiteY6" fmla="*/ 122546 h 613371"/>
                <a:gd name="connsiteX7" fmla="*/ 511116 w 613371"/>
                <a:gd name="connsiteY7" fmla="*/ 176412 h 613371"/>
                <a:gd name="connsiteX8" fmla="*/ 534354 w 613371"/>
                <a:gd name="connsiteY8" fmla="*/ 224752 h 613371"/>
                <a:gd name="connsiteX9" fmla="*/ 537235 w 613371"/>
                <a:gd name="connsiteY9" fmla="*/ 243807 h 613371"/>
                <a:gd name="connsiteX10" fmla="*/ 613371 w 613371"/>
                <a:gd name="connsiteY10" fmla="*/ 243807 h 613371"/>
                <a:gd name="connsiteX11" fmla="*/ 613371 w 613371"/>
                <a:gd name="connsiteY11" fmla="*/ 357662 h 613371"/>
                <a:gd name="connsiteX12" fmla="*/ 535889 w 613371"/>
                <a:gd name="connsiteY12" fmla="*/ 357662 h 613371"/>
                <a:gd name="connsiteX13" fmla="*/ 526338 w 613371"/>
                <a:gd name="connsiteY13" fmla="*/ 388430 h 613371"/>
                <a:gd name="connsiteX14" fmla="*/ 511344 w 613371"/>
                <a:gd name="connsiteY14" fmla="*/ 413143 h 613371"/>
                <a:gd name="connsiteX15" fmla="*/ 569562 w 613371"/>
                <a:gd name="connsiteY15" fmla="*/ 467181 h 613371"/>
                <a:gd name="connsiteX16" fmla="*/ 492106 w 613371"/>
                <a:gd name="connsiteY16" fmla="*/ 550628 h 613371"/>
                <a:gd name="connsiteX17" fmla="*/ 433636 w 613371"/>
                <a:gd name="connsiteY17" fmla="*/ 496357 h 613371"/>
                <a:gd name="connsiteX18" fmla="*/ 377575 w 613371"/>
                <a:gd name="connsiteY18" fmla="*/ 523307 h 613371"/>
                <a:gd name="connsiteX19" fmla="*/ 356754 w 613371"/>
                <a:gd name="connsiteY19" fmla="*/ 526455 h 613371"/>
                <a:gd name="connsiteX20" fmla="*/ 356754 w 613371"/>
                <a:gd name="connsiteY20" fmla="*/ 613371 h 613371"/>
                <a:gd name="connsiteX21" fmla="*/ 242899 w 613371"/>
                <a:gd name="connsiteY21" fmla="*/ 613371 h 613371"/>
                <a:gd name="connsiteX22" fmla="*/ 242899 w 613371"/>
                <a:gd name="connsiteY22" fmla="*/ 524293 h 613371"/>
                <a:gd name="connsiteX23" fmla="*/ 213897 w 613371"/>
                <a:gd name="connsiteY23" fmla="*/ 515291 h 613371"/>
                <a:gd name="connsiteX24" fmla="*/ 185223 w 613371"/>
                <a:gd name="connsiteY24" fmla="*/ 497894 h 613371"/>
                <a:gd name="connsiteX25" fmla="*/ 129058 w 613371"/>
                <a:gd name="connsiteY25" fmla="*/ 554156 h 613371"/>
                <a:gd name="connsiteX26" fmla="*/ 48481 w 613371"/>
                <a:gd name="connsiteY26" fmla="*/ 473718 h 613371"/>
                <a:gd name="connsiteX27" fmla="*/ 103874 w 613371"/>
                <a:gd name="connsiteY27" fmla="*/ 418229 h 613371"/>
                <a:gd name="connsiteX28" fmla="*/ 79021 w 613371"/>
                <a:gd name="connsiteY28" fmla="*/ 366528 h 613371"/>
                <a:gd name="connsiteX29" fmla="*/ 77149 w 613371"/>
                <a:gd name="connsiteY29" fmla="*/ 354147 h 613371"/>
                <a:gd name="connsiteX30" fmla="*/ 0 w 613371"/>
                <a:gd name="connsiteY30" fmla="*/ 354147 h 613371"/>
                <a:gd name="connsiteX31" fmla="*/ 0 w 613371"/>
                <a:gd name="connsiteY31" fmla="*/ 240292 h 613371"/>
                <a:gd name="connsiteX32" fmla="*/ 75414 w 613371"/>
                <a:gd name="connsiteY32" fmla="*/ 240292 h 613371"/>
                <a:gd name="connsiteX33" fmla="*/ 87037 w 613371"/>
                <a:gd name="connsiteY33" fmla="*/ 202850 h 613371"/>
                <a:gd name="connsiteX34" fmla="*/ 98949 w 613371"/>
                <a:gd name="connsiteY34" fmla="*/ 180903 h 613371"/>
                <a:gd name="connsiteX35" fmla="*/ 44940 w 613371"/>
                <a:gd name="connsiteY35" fmla="*/ 130773 h 613371"/>
                <a:gd name="connsiteX36" fmla="*/ 122397 w 613371"/>
                <a:gd name="connsiteY36" fmla="*/ 47325 h 613371"/>
                <a:gd name="connsiteX37" fmla="*/ 175646 w 613371"/>
                <a:gd name="connsiteY37" fmla="*/ 96751 h 613371"/>
                <a:gd name="connsiteX38" fmla="*/ 213897 w 613371"/>
                <a:gd name="connsiteY38" fmla="*/ 75990 h 613371"/>
                <a:gd name="connsiteX39" fmla="*/ 246414 w 613371"/>
                <a:gd name="connsiteY39" fmla="*/ 65896 h 61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13371" h="613371">
                  <a:moveTo>
                    <a:pt x="246414" y="0"/>
                  </a:moveTo>
                  <a:lnTo>
                    <a:pt x="360269" y="0"/>
                  </a:lnTo>
                  <a:lnTo>
                    <a:pt x="360269" y="63819"/>
                  </a:lnTo>
                  <a:lnTo>
                    <a:pt x="399477" y="75990"/>
                  </a:lnTo>
                  <a:lnTo>
                    <a:pt x="431247" y="95265"/>
                  </a:lnTo>
                  <a:lnTo>
                    <a:pt x="484312" y="42107"/>
                  </a:lnTo>
                  <a:lnTo>
                    <a:pt x="564889" y="122546"/>
                  </a:lnTo>
                  <a:lnTo>
                    <a:pt x="511116" y="176412"/>
                  </a:lnTo>
                  <a:lnTo>
                    <a:pt x="534354" y="224752"/>
                  </a:lnTo>
                  <a:lnTo>
                    <a:pt x="537235" y="243807"/>
                  </a:lnTo>
                  <a:lnTo>
                    <a:pt x="613371" y="243807"/>
                  </a:lnTo>
                  <a:lnTo>
                    <a:pt x="613371" y="357662"/>
                  </a:lnTo>
                  <a:lnTo>
                    <a:pt x="535889" y="357662"/>
                  </a:lnTo>
                  <a:lnTo>
                    <a:pt x="526338" y="388430"/>
                  </a:lnTo>
                  <a:lnTo>
                    <a:pt x="511344" y="413143"/>
                  </a:lnTo>
                  <a:lnTo>
                    <a:pt x="569562" y="467181"/>
                  </a:lnTo>
                  <a:lnTo>
                    <a:pt x="492106" y="550628"/>
                  </a:lnTo>
                  <a:lnTo>
                    <a:pt x="433636" y="496357"/>
                  </a:lnTo>
                  <a:lnTo>
                    <a:pt x="377575" y="523307"/>
                  </a:lnTo>
                  <a:lnTo>
                    <a:pt x="356754" y="526455"/>
                  </a:lnTo>
                  <a:lnTo>
                    <a:pt x="356754" y="613371"/>
                  </a:lnTo>
                  <a:lnTo>
                    <a:pt x="242899" y="613371"/>
                  </a:lnTo>
                  <a:lnTo>
                    <a:pt x="242899" y="524293"/>
                  </a:lnTo>
                  <a:lnTo>
                    <a:pt x="213897" y="515291"/>
                  </a:lnTo>
                  <a:lnTo>
                    <a:pt x="185223" y="497894"/>
                  </a:lnTo>
                  <a:lnTo>
                    <a:pt x="129058" y="554156"/>
                  </a:lnTo>
                  <a:lnTo>
                    <a:pt x="48481" y="473718"/>
                  </a:lnTo>
                  <a:lnTo>
                    <a:pt x="103874" y="418229"/>
                  </a:lnTo>
                  <a:lnTo>
                    <a:pt x="79021" y="366528"/>
                  </a:lnTo>
                  <a:lnTo>
                    <a:pt x="77149" y="354147"/>
                  </a:lnTo>
                  <a:lnTo>
                    <a:pt x="0" y="354147"/>
                  </a:lnTo>
                  <a:lnTo>
                    <a:pt x="0" y="240292"/>
                  </a:lnTo>
                  <a:lnTo>
                    <a:pt x="75414" y="240292"/>
                  </a:lnTo>
                  <a:lnTo>
                    <a:pt x="87037" y="202850"/>
                  </a:lnTo>
                  <a:lnTo>
                    <a:pt x="98949" y="180903"/>
                  </a:lnTo>
                  <a:lnTo>
                    <a:pt x="44940" y="130773"/>
                  </a:lnTo>
                  <a:lnTo>
                    <a:pt x="122397" y="47325"/>
                  </a:lnTo>
                  <a:lnTo>
                    <a:pt x="175646" y="96751"/>
                  </a:lnTo>
                  <a:lnTo>
                    <a:pt x="213897" y="75990"/>
                  </a:lnTo>
                  <a:lnTo>
                    <a:pt x="246414" y="6589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61" name="Forme libre : forme 160">
              <a:extLst>
                <a:ext uri="{FF2B5EF4-FFF2-40B4-BE49-F238E27FC236}">
                  <a16:creationId xmlns:a16="http://schemas.microsoft.com/office/drawing/2014/main" id="{D83B52AD-48C1-424C-B2CC-C6B92FAA3E49}"/>
                </a:ext>
              </a:extLst>
            </p:cNvPr>
            <p:cNvSpPr/>
            <p:nvPr/>
          </p:nvSpPr>
          <p:spPr>
            <a:xfrm rot="4147708">
              <a:off x="6934352" y="3694898"/>
              <a:ext cx="469842" cy="469842"/>
            </a:xfrm>
            <a:custGeom>
              <a:avLst/>
              <a:gdLst>
                <a:gd name="connsiteX0" fmla="*/ 246414 w 613371"/>
                <a:gd name="connsiteY0" fmla="*/ 0 h 613371"/>
                <a:gd name="connsiteX1" fmla="*/ 360269 w 613371"/>
                <a:gd name="connsiteY1" fmla="*/ 0 h 613371"/>
                <a:gd name="connsiteX2" fmla="*/ 360269 w 613371"/>
                <a:gd name="connsiteY2" fmla="*/ 63819 h 613371"/>
                <a:gd name="connsiteX3" fmla="*/ 399477 w 613371"/>
                <a:gd name="connsiteY3" fmla="*/ 75990 h 613371"/>
                <a:gd name="connsiteX4" fmla="*/ 431247 w 613371"/>
                <a:gd name="connsiteY4" fmla="*/ 95265 h 613371"/>
                <a:gd name="connsiteX5" fmla="*/ 484312 w 613371"/>
                <a:gd name="connsiteY5" fmla="*/ 42107 h 613371"/>
                <a:gd name="connsiteX6" fmla="*/ 564889 w 613371"/>
                <a:gd name="connsiteY6" fmla="*/ 122546 h 613371"/>
                <a:gd name="connsiteX7" fmla="*/ 511116 w 613371"/>
                <a:gd name="connsiteY7" fmla="*/ 176412 h 613371"/>
                <a:gd name="connsiteX8" fmla="*/ 534354 w 613371"/>
                <a:gd name="connsiteY8" fmla="*/ 224752 h 613371"/>
                <a:gd name="connsiteX9" fmla="*/ 537235 w 613371"/>
                <a:gd name="connsiteY9" fmla="*/ 243807 h 613371"/>
                <a:gd name="connsiteX10" fmla="*/ 613371 w 613371"/>
                <a:gd name="connsiteY10" fmla="*/ 243807 h 613371"/>
                <a:gd name="connsiteX11" fmla="*/ 613371 w 613371"/>
                <a:gd name="connsiteY11" fmla="*/ 357662 h 613371"/>
                <a:gd name="connsiteX12" fmla="*/ 535889 w 613371"/>
                <a:gd name="connsiteY12" fmla="*/ 357662 h 613371"/>
                <a:gd name="connsiteX13" fmla="*/ 526338 w 613371"/>
                <a:gd name="connsiteY13" fmla="*/ 388430 h 613371"/>
                <a:gd name="connsiteX14" fmla="*/ 511344 w 613371"/>
                <a:gd name="connsiteY14" fmla="*/ 413143 h 613371"/>
                <a:gd name="connsiteX15" fmla="*/ 569562 w 613371"/>
                <a:gd name="connsiteY15" fmla="*/ 467181 h 613371"/>
                <a:gd name="connsiteX16" fmla="*/ 492106 w 613371"/>
                <a:gd name="connsiteY16" fmla="*/ 550628 h 613371"/>
                <a:gd name="connsiteX17" fmla="*/ 433636 w 613371"/>
                <a:gd name="connsiteY17" fmla="*/ 496357 h 613371"/>
                <a:gd name="connsiteX18" fmla="*/ 377575 w 613371"/>
                <a:gd name="connsiteY18" fmla="*/ 523307 h 613371"/>
                <a:gd name="connsiteX19" fmla="*/ 356754 w 613371"/>
                <a:gd name="connsiteY19" fmla="*/ 526455 h 613371"/>
                <a:gd name="connsiteX20" fmla="*/ 356754 w 613371"/>
                <a:gd name="connsiteY20" fmla="*/ 613371 h 613371"/>
                <a:gd name="connsiteX21" fmla="*/ 242899 w 613371"/>
                <a:gd name="connsiteY21" fmla="*/ 613371 h 613371"/>
                <a:gd name="connsiteX22" fmla="*/ 242899 w 613371"/>
                <a:gd name="connsiteY22" fmla="*/ 524293 h 613371"/>
                <a:gd name="connsiteX23" fmla="*/ 213897 w 613371"/>
                <a:gd name="connsiteY23" fmla="*/ 515291 h 613371"/>
                <a:gd name="connsiteX24" fmla="*/ 185223 w 613371"/>
                <a:gd name="connsiteY24" fmla="*/ 497894 h 613371"/>
                <a:gd name="connsiteX25" fmla="*/ 129058 w 613371"/>
                <a:gd name="connsiteY25" fmla="*/ 554156 h 613371"/>
                <a:gd name="connsiteX26" fmla="*/ 48481 w 613371"/>
                <a:gd name="connsiteY26" fmla="*/ 473718 h 613371"/>
                <a:gd name="connsiteX27" fmla="*/ 103874 w 613371"/>
                <a:gd name="connsiteY27" fmla="*/ 418229 h 613371"/>
                <a:gd name="connsiteX28" fmla="*/ 79021 w 613371"/>
                <a:gd name="connsiteY28" fmla="*/ 366528 h 613371"/>
                <a:gd name="connsiteX29" fmla="*/ 77149 w 613371"/>
                <a:gd name="connsiteY29" fmla="*/ 354147 h 613371"/>
                <a:gd name="connsiteX30" fmla="*/ 0 w 613371"/>
                <a:gd name="connsiteY30" fmla="*/ 354147 h 613371"/>
                <a:gd name="connsiteX31" fmla="*/ 0 w 613371"/>
                <a:gd name="connsiteY31" fmla="*/ 240292 h 613371"/>
                <a:gd name="connsiteX32" fmla="*/ 75414 w 613371"/>
                <a:gd name="connsiteY32" fmla="*/ 240292 h 613371"/>
                <a:gd name="connsiteX33" fmla="*/ 87037 w 613371"/>
                <a:gd name="connsiteY33" fmla="*/ 202850 h 613371"/>
                <a:gd name="connsiteX34" fmla="*/ 98949 w 613371"/>
                <a:gd name="connsiteY34" fmla="*/ 180903 h 613371"/>
                <a:gd name="connsiteX35" fmla="*/ 44940 w 613371"/>
                <a:gd name="connsiteY35" fmla="*/ 130773 h 613371"/>
                <a:gd name="connsiteX36" fmla="*/ 122397 w 613371"/>
                <a:gd name="connsiteY36" fmla="*/ 47325 h 613371"/>
                <a:gd name="connsiteX37" fmla="*/ 175646 w 613371"/>
                <a:gd name="connsiteY37" fmla="*/ 96751 h 613371"/>
                <a:gd name="connsiteX38" fmla="*/ 213897 w 613371"/>
                <a:gd name="connsiteY38" fmla="*/ 75990 h 613371"/>
                <a:gd name="connsiteX39" fmla="*/ 246414 w 613371"/>
                <a:gd name="connsiteY39" fmla="*/ 65896 h 61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13371" h="613371">
                  <a:moveTo>
                    <a:pt x="246414" y="0"/>
                  </a:moveTo>
                  <a:lnTo>
                    <a:pt x="360269" y="0"/>
                  </a:lnTo>
                  <a:lnTo>
                    <a:pt x="360269" y="63819"/>
                  </a:lnTo>
                  <a:lnTo>
                    <a:pt x="399477" y="75990"/>
                  </a:lnTo>
                  <a:lnTo>
                    <a:pt x="431247" y="95265"/>
                  </a:lnTo>
                  <a:lnTo>
                    <a:pt x="484312" y="42107"/>
                  </a:lnTo>
                  <a:lnTo>
                    <a:pt x="564889" y="122546"/>
                  </a:lnTo>
                  <a:lnTo>
                    <a:pt x="511116" y="176412"/>
                  </a:lnTo>
                  <a:lnTo>
                    <a:pt x="534354" y="224752"/>
                  </a:lnTo>
                  <a:lnTo>
                    <a:pt x="537235" y="243807"/>
                  </a:lnTo>
                  <a:lnTo>
                    <a:pt x="613371" y="243807"/>
                  </a:lnTo>
                  <a:lnTo>
                    <a:pt x="613371" y="357662"/>
                  </a:lnTo>
                  <a:lnTo>
                    <a:pt x="535889" y="357662"/>
                  </a:lnTo>
                  <a:lnTo>
                    <a:pt x="526338" y="388430"/>
                  </a:lnTo>
                  <a:lnTo>
                    <a:pt x="511344" y="413143"/>
                  </a:lnTo>
                  <a:lnTo>
                    <a:pt x="569562" y="467181"/>
                  </a:lnTo>
                  <a:lnTo>
                    <a:pt x="492106" y="550628"/>
                  </a:lnTo>
                  <a:lnTo>
                    <a:pt x="433636" y="496357"/>
                  </a:lnTo>
                  <a:lnTo>
                    <a:pt x="377575" y="523307"/>
                  </a:lnTo>
                  <a:lnTo>
                    <a:pt x="356754" y="526455"/>
                  </a:lnTo>
                  <a:lnTo>
                    <a:pt x="356754" y="613371"/>
                  </a:lnTo>
                  <a:lnTo>
                    <a:pt x="242899" y="613371"/>
                  </a:lnTo>
                  <a:lnTo>
                    <a:pt x="242899" y="524293"/>
                  </a:lnTo>
                  <a:lnTo>
                    <a:pt x="213897" y="515291"/>
                  </a:lnTo>
                  <a:lnTo>
                    <a:pt x="185223" y="497894"/>
                  </a:lnTo>
                  <a:lnTo>
                    <a:pt x="129058" y="554156"/>
                  </a:lnTo>
                  <a:lnTo>
                    <a:pt x="48481" y="473718"/>
                  </a:lnTo>
                  <a:lnTo>
                    <a:pt x="103874" y="418229"/>
                  </a:lnTo>
                  <a:lnTo>
                    <a:pt x="79021" y="366528"/>
                  </a:lnTo>
                  <a:lnTo>
                    <a:pt x="77149" y="354147"/>
                  </a:lnTo>
                  <a:lnTo>
                    <a:pt x="0" y="354147"/>
                  </a:lnTo>
                  <a:lnTo>
                    <a:pt x="0" y="240292"/>
                  </a:lnTo>
                  <a:lnTo>
                    <a:pt x="75414" y="240292"/>
                  </a:lnTo>
                  <a:lnTo>
                    <a:pt x="87037" y="202850"/>
                  </a:lnTo>
                  <a:lnTo>
                    <a:pt x="98949" y="180903"/>
                  </a:lnTo>
                  <a:lnTo>
                    <a:pt x="44940" y="130773"/>
                  </a:lnTo>
                  <a:lnTo>
                    <a:pt x="122397" y="47325"/>
                  </a:lnTo>
                  <a:lnTo>
                    <a:pt x="175646" y="96751"/>
                  </a:lnTo>
                  <a:lnTo>
                    <a:pt x="213897" y="75990"/>
                  </a:lnTo>
                  <a:lnTo>
                    <a:pt x="246414" y="6589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E107F206-07AD-4ACA-8D35-E5577EB79A6B}"/>
              </a:ext>
            </a:extLst>
          </p:cNvPr>
          <p:cNvGrpSpPr/>
          <p:nvPr/>
        </p:nvGrpSpPr>
        <p:grpSpPr>
          <a:xfrm>
            <a:off x="6575517" y="1274030"/>
            <a:ext cx="823126" cy="778831"/>
            <a:chOff x="5876492" y="5761041"/>
            <a:chExt cx="638435" cy="604079"/>
          </a:xfrm>
        </p:grpSpPr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E3190BF2-B01D-4F98-A29C-59C6DF00B90A}"/>
                </a:ext>
              </a:extLst>
            </p:cNvPr>
            <p:cNvSpPr/>
            <p:nvPr/>
          </p:nvSpPr>
          <p:spPr>
            <a:xfrm>
              <a:off x="6134856" y="5890203"/>
              <a:ext cx="380071" cy="380071"/>
            </a:xfrm>
            <a:prstGeom prst="ellipse">
              <a:avLst/>
            </a:prstGeom>
            <a:solidFill>
              <a:srgbClr val="F0E95E">
                <a:alpha val="81961"/>
              </a:srgbClr>
            </a:solidFill>
            <a:ln>
              <a:noFill/>
            </a:ln>
            <a:effectLst>
              <a:outerShdw blurRad="1143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65DEA808-B38D-41FF-A63C-17CAD6082CF0}"/>
                </a:ext>
              </a:extLst>
            </p:cNvPr>
            <p:cNvSpPr/>
            <p:nvPr/>
          </p:nvSpPr>
          <p:spPr>
            <a:xfrm>
              <a:off x="6058612" y="6078759"/>
              <a:ext cx="286360" cy="286361"/>
            </a:xfrm>
            <a:prstGeom prst="ellipse">
              <a:avLst/>
            </a:prstGeom>
            <a:solidFill>
              <a:srgbClr val="B07BD7">
                <a:alpha val="81961"/>
              </a:srgbClr>
            </a:solidFill>
            <a:ln>
              <a:noFill/>
            </a:ln>
            <a:effectLst>
              <a:outerShdw blurRad="1143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69BBB8B8-F820-48C6-B7B6-05B44898B6D1}"/>
                </a:ext>
              </a:extLst>
            </p:cNvPr>
            <p:cNvSpPr/>
            <p:nvPr/>
          </p:nvSpPr>
          <p:spPr>
            <a:xfrm>
              <a:off x="5952207" y="6145912"/>
              <a:ext cx="181609" cy="181609"/>
            </a:xfrm>
            <a:prstGeom prst="ellipse">
              <a:avLst/>
            </a:prstGeom>
            <a:solidFill>
              <a:srgbClr val="AFDC7E">
                <a:alpha val="81961"/>
              </a:srgbClr>
            </a:solidFill>
            <a:ln>
              <a:noFill/>
            </a:ln>
            <a:effectLst>
              <a:outerShdw blurRad="1143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042FF4E8-53E2-4007-8204-94331DB85D93}"/>
                </a:ext>
              </a:extLst>
            </p:cNvPr>
            <p:cNvSpPr/>
            <p:nvPr/>
          </p:nvSpPr>
          <p:spPr>
            <a:xfrm>
              <a:off x="5876492" y="5761041"/>
              <a:ext cx="430371" cy="430371"/>
            </a:xfrm>
            <a:prstGeom prst="ellipse">
              <a:avLst/>
            </a:prstGeom>
            <a:solidFill>
              <a:srgbClr val="FD806B">
                <a:alpha val="81961"/>
              </a:srgbClr>
            </a:solidFill>
            <a:ln>
              <a:noFill/>
            </a:ln>
            <a:effectLst>
              <a:outerShdw blurRad="1143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03F22CB1-65B2-4CB3-9E8E-6709375FC22F}"/>
              </a:ext>
            </a:extLst>
          </p:cNvPr>
          <p:cNvGrpSpPr/>
          <p:nvPr/>
        </p:nvGrpSpPr>
        <p:grpSpPr>
          <a:xfrm>
            <a:off x="504829" y="1304561"/>
            <a:ext cx="930858" cy="645768"/>
            <a:chOff x="4298594" y="3582468"/>
            <a:chExt cx="655824" cy="454968"/>
          </a:xfrm>
          <a:solidFill>
            <a:schemeClr val="bg1"/>
          </a:solidFill>
        </p:grpSpPr>
        <p:sp>
          <p:nvSpPr>
            <p:cNvPr id="169" name="Graphique 89">
              <a:extLst>
                <a:ext uri="{FF2B5EF4-FFF2-40B4-BE49-F238E27FC236}">
                  <a16:creationId xmlns:a16="http://schemas.microsoft.com/office/drawing/2014/main" id="{C4FF93BE-715E-4E09-AEDE-584CE7955075}"/>
                </a:ext>
              </a:extLst>
            </p:cNvPr>
            <p:cNvSpPr/>
            <p:nvPr/>
          </p:nvSpPr>
          <p:spPr>
            <a:xfrm>
              <a:off x="4298594" y="3582468"/>
              <a:ext cx="604574" cy="454968"/>
            </a:xfrm>
            <a:custGeom>
              <a:avLst/>
              <a:gdLst>
                <a:gd name="connsiteX0" fmla="*/ 574469 w 855719"/>
                <a:gd name="connsiteY0" fmla="*/ 438906 h 597823"/>
                <a:gd name="connsiteX1" fmla="*/ 566851 w 855719"/>
                <a:gd name="connsiteY1" fmla="*/ 441972 h 597823"/>
                <a:gd name="connsiteX2" fmla="*/ 555239 w 855719"/>
                <a:gd name="connsiteY2" fmla="*/ 437838 h 597823"/>
                <a:gd name="connsiteX3" fmla="*/ 547807 w 855719"/>
                <a:gd name="connsiteY3" fmla="*/ 420000 h 597823"/>
                <a:gd name="connsiteX4" fmla="*/ 474460 w 855719"/>
                <a:gd name="connsiteY4" fmla="*/ 139251 h 597823"/>
                <a:gd name="connsiteX5" fmla="*/ 331113 w 855719"/>
                <a:gd name="connsiteY5" fmla="*/ 139251 h 597823"/>
                <a:gd name="connsiteX6" fmla="*/ 263898 w 855719"/>
                <a:gd name="connsiteY6" fmla="*/ 420000 h 597823"/>
                <a:gd name="connsiteX7" fmla="*/ 255862 w 855719"/>
                <a:gd name="connsiteY7" fmla="*/ 439324 h 597823"/>
                <a:gd name="connsiteX8" fmla="*/ 245039 w 855719"/>
                <a:gd name="connsiteY8" fmla="*/ 443876 h 597823"/>
                <a:gd name="connsiteX9" fmla="*/ 224415 w 855719"/>
                <a:gd name="connsiteY9" fmla="*/ 420000 h 597823"/>
                <a:gd name="connsiteX10" fmla="*/ 131374 w 855719"/>
                <a:gd name="connsiteY10" fmla="*/ 139251 h 597823"/>
                <a:gd name="connsiteX11" fmla="*/ 11 w 855719"/>
                <a:gd name="connsiteY11" fmla="*/ 139251 h 597823"/>
                <a:gd name="connsiteX12" fmla="*/ 123198 w 855719"/>
                <a:gd name="connsiteY12" fmla="*/ 505563 h 597823"/>
                <a:gd name="connsiteX13" fmla="*/ 147446 w 855719"/>
                <a:gd name="connsiteY13" fmla="*/ 557495 h 597823"/>
                <a:gd name="connsiteX14" fmla="*/ 182981 w 855719"/>
                <a:gd name="connsiteY14" fmla="*/ 587224 h 597823"/>
                <a:gd name="connsiteX15" fmla="*/ 240348 w 855719"/>
                <a:gd name="connsiteY15" fmla="*/ 597583 h 597823"/>
                <a:gd name="connsiteX16" fmla="*/ 355778 w 855719"/>
                <a:gd name="connsiteY16" fmla="*/ 503008 h 597823"/>
                <a:gd name="connsiteX17" fmla="*/ 405527 w 855719"/>
                <a:gd name="connsiteY17" fmla="*/ 312513 h 597823"/>
                <a:gd name="connsiteX18" fmla="*/ 457692 w 855719"/>
                <a:gd name="connsiteY18" fmla="*/ 499943 h 597823"/>
                <a:gd name="connsiteX19" fmla="*/ 481057 w 855719"/>
                <a:gd name="connsiteY19" fmla="*/ 551132 h 597823"/>
                <a:gd name="connsiteX20" fmla="*/ 517939 w 855719"/>
                <a:gd name="connsiteY20" fmla="*/ 585227 h 597823"/>
                <a:gd name="connsiteX21" fmla="*/ 570242 w 855719"/>
                <a:gd name="connsiteY21" fmla="*/ 597583 h 597823"/>
                <a:gd name="connsiteX22" fmla="*/ 613209 w 855719"/>
                <a:gd name="connsiteY22" fmla="*/ 585923 h 597823"/>
                <a:gd name="connsiteX23" fmla="*/ 655108 w 855719"/>
                <a:gd name="connsiteY23" fmla="*/ 551550 h 597823"/>
                <a:gd name="connsiteX24" fmla="*/ 684790 w 855719"/>
                <a:gd name="connsiteY24" fmla="*/ 498642 h 597823"/>
                <a:gd name="connsiteX25" fmla="*/ 855730 w 855719"/>
                <a:gd name="connsiteY25" fmla="*/ -241 h 597823"/>
                <a:gd name="connsiteX26" fmla="*/ 727293 w 855719"/>
                <a:gd name="connsiteY26" fmla="*/ -241 h 597823"/>
                <a:gd name="connsiteX27" fmla="*/ 581716 w 855719"/>
                <a:gd name="connsiteY27" fmla="*/ 424320 h 597823"/>
                <a:gd name="connsiteX28" fmla="*/ 574469 w 855719"/>
                <a:gd name="connsiteY28" fmla="*/ 438906 h 597823"/>
                <a:gd name="connsiteX0" fmla="*/ 574457 w 855719"/>
                <a:gd name="connsiteY0" fmla="*/ 439147 h 597823"/>
                <a:gd name="connsiteX1" fmla="*/ 566839 w 855719"/>
                <a:gd name="connsiteY1" fmla="*/ 442213 h 597823"/>
                <a:gd name="connsiteX2" fmla="*/ 555227 w 855719"/>
                <a:gd name="connsiteY2" fmla="*/ 438079 h 597823"/>
                <a:gd name="connsiteX3" fmla="*/ 547795 w 855719"/>
                <a:gd name="connsiteY3" fmla="*/ 420241 h 597823"/>
                <a:gd name="connsiteX4" fmla="*/ 474448 w 855719"/>
                <a:gd name="connsiteY4" fmla="*/ 139492 h 597823"/>
                <a:gd name="connsiteX5" fmla="*/ 331101 w 855719"/>
                <a:gd name="connsiteY5" fmla="*/ 139492 h 597823"/>
                <a:gd name="connsiteX6" fmla="*/ 263886 w 855719"/>
                <a:gd name="connsiteY6" fmla="*/ 420241 h 597823"/>
                <a:gd name="connsiteX7" fmla="*/ 255850 w 855719"/>
                <a:gd name="connsiteY7" fmla="*/ 439565 h 597823"/>
                <a:gd name="connsiteX8" fmla="*/ 245027 w 855719"/>
                <a:gd name="connsiteY8" fmla="*/ 444117 h 597823"/>
                <a:gd name="connsiteX9" fmla="*/ 224403 w 855719"/>
                <a:gd name="connsiteY9" fmla="*/ 420241 h 597823"/>
                <a:gd name="connsiteX10" fmla="*/ 131362 w 855719"/>
                <a:gd name="connsiteY10" fmla="*/ 139492 h 597823"/>
                <a:gd name="connsiteX11" fmla="*/ -1 w 855719"/>
                <a:gd name="connsiteY11" fmla="*/ 139492 h 597823"/>
                <a:gd name="connsiteX12" fmla="*/ 123186 w 855719"/>
                <a:gd name="connsiteY12" fmla="*/ 505804 h 597823"/>
                <a:gd name="connsiteX13" fmla="*/ 147434 w 855719"/>
                <a:gd name="connsiteY13" fmla="*/ 557736 h 597823"/>
                <a:gd name="connsiteX14" fmla="*/ 182969 w 855719"/>
                <a:gd name="connsiteY14" fmla="*/ 587465 h 597823"/>
                <a:gd name="connsiteX15" fmla="*/ 240336 w 855719"/>
                <a:gd name="connsiteY15" fmla="*/ 597824 h 597823"/>
                <a:gd name="connsiteX16" fmla="*/ 355766 w 855719"/>
                <a:gd name="connsiteY16" fmla="*/ 503249 h 597823"/>
                <a:gd name="connsiteX17" fmla="*/ 405515 w 855719"/>
                <a:gd name="connsiteY17" fmla="*/ 312754 h 597823"/>
                <a:gd name="connsiteX18" fmla="*/ 457680 w 855719"/>
                <a:gd name="connsiteY18" fmla="*/ 500184 h 597823"/>
                <a:gd name="connsiteX19" fmla="*/ 481045 w 855719"/>
                <a:gd name="connsiteY19" fmla="*/ 551373 h 597823"/>
                <a:gd name="connsiteX20" fmla="*/ 517927 w 855719"/>
                <a:gd name="connsiteY20" fmla="*/ 585468 h 597823"/>
                <a:gd name="connsiteX21" fmla="*/ 570230 w 855719"/>
                <a:gd name="connsiteY21" fmla="*/ 597824 h 597823"/>
                <a:gd name="connsiteX22" fmla="*/ 613197 w 855719"/>
                <a:gd name="connsiteY22" fmla="*/ 586164 h 597823"/>
                <a:gd name="connsiteX23" fmla="*/ 655096 w 855719"/>
                <a:gd name="connsiteY23" fmla="*/ 551791 h 597823"/>
                <a:gd name="connsiteX24" fmla="*/ 684778 w 855719"/>
                <a:gd name="connsiteY24" fmla="*/ 498883 h 597823"/>
                <a:gd name="connsiteX25" fmla="*/ 855718 w 855719"/>
                <a:gd name="connsiteY25" fmla="*/ 0 h 597823"/>
                <a:gd name="connsiteX26" fmla="*/ 727281 w 855719"/>
                <a:gd name="connsiteY26" fmla="*/ 0 h 597823"/>
                <a:gd name="connsiteX27" fmla="*/ 658702 w 855719"/>
                <a:gd name="connsiteY27" fmla="*/ 109353 h 597823"/>
                <a:gd name="connsiteX28" fmla="*/ 581704 w 855719"/>
                <a:gd name="connsiteY28" fmla="*/ 424561 h 597823"/>
                <a:gd name="connsiteX29" fmla="*/ 574457 w 855719"/>
                <a:gd name="connsiteY29" fmla="*/ 439147 h 597823"/>
                <a:gd name="connsiteX0" fmla="*/ 574458 w 855719"/>
                <a:gd name="connsiteY0" fmla="*/ 439147 h 597824"/>
                <a:gd name="connsiteX1" fmla="*/ 566840 w 855719"/>
                <a:gd name="connsiteY1" fmla="*/ 442213 h 597824"/>
                <a:gd name="connsiteX2" fmla="*/ 555228 w 855719"/>
                <a:gd name="connsiteY2" fmla="*/ 438079 h 597824"/>
                <a:gd name="connsiteX3" fmla="*/ 547796 w 855719"/>
                <a:gd name="connsiteY3" fmla="*/ 420241 h 597824"/>
                <a:gd name="connsiteX4" fmla="*/ 474449 w 855719"/>
                <a:gd name="connsiteY4" fmla="*/ 139492 h 597824"/>
                <a:gd name="connsiteX5" fmla="*/ 331102 w 855719"/>
                <a:gd name="connsiteY5" fmla="*/ 139492 h 597824"/>
                <a:gd name="connsiteX6" fmla="*/ 263887 w 855719"/>
                <a:gd name="connsiteY6" fmla="*/ 420241 h 597824"/>
                <a:gd name="connsiteX7" fmla="*/ 255851 w 855719"/>
                <a:gd name="connsiteY7" fmla="*/ 439565 h 597824"/>
                <a:gd name="connsiteX8" fmla="*/ 245028 w 855719"/>
                <a:gd name="connsiteY8" fmla="*/ 444117 h 597824"/>
                <a:gd name="connsiteX9" fmla="*/ 224404 w 855719"/>
                <a:gd name="connsiteY9" fmla="*/ 420241 h 597824"/>
                <a:gd name="connsiteX10" fmla="*/ 131363 w 855719"/>
                <a:gd name="connsiteY10" fmla="*/ 139492 h 597824"/>
                <a:gd name="connsiteX11" fmla="*/ 0 w 855719"/>
                <a:gd name="connsiteY11" fmla="*/ 139492 h 597824"/>
                <a:gd name="connsiteX12" fmla="*/ 123187 w 855719"/>
                <a:gd name="connsiteY12" fmla="*/ 505804 h 597824"/>
                <a:gd name="connsiteX13" fmla="*/ 147435 w 855719"/>
                <a:gd name="connsiteY13" fmla="*/ 557736 h 597824"/>
                <a:gd name="connsiteX14" fmla="*/ 182970 w 855719"/>
                <a:gd name="connsiteY14" fmla="*/ 587465 h 597824"/>
                <a:gd name="connsiteX15" fmla="*/ 240337 w 855719"/>
                <a:gd name="connsiteY15" fmla="*/ 597824 h 597824"/>
                <a:gd name="connsiteX16" fmla="*/ 355767 w 855719"/>
                <a:gd name="connsiteY16" fmla="*/ 503249 h 597824"/>
                <a:gd name="connsiteX17" fmla="*/ 405516 w 855719"/>
                <a:gd name="connsiteY17" fmla="*/ 312754 h 597824"/>
                <a:gd name="connsiteX18" fmla="*/ 457681 w 855719"/>
                <a:gd name="connsiteY18" fmla="*/ 500184 h 597824"/>
                <a:gd name="connsiteX19" fmla="*/ 481046 w 855719"/>
                <a:gd name="connsiteY19" fmla="*/ 551373 h 597824"/>
                <a:gd name="connsiteX20" fmla="*/ 517928 w 855719"/>
                <a:gd name="connsiteY20" fmla="*/ 585468 h 597824"/>
                <a:gd name="connsiteX21" fmla="*/ 570231 w 855719"/>
                <a:gd name="connsiteY21" fmla="*/ 597824 h 597824"/>
                <a:gd name="connsiteX22" fmla="*/ 613198 w 855719"/>
                <a:gd name="connsiteY22" fmla="*/ 586164 h 597824"/>
                <a:gd name="connsiteX23" fmla="*/ 655097 w 855719"/>
                <a:gd name="connsiteY23" fmla="*/ 551791 h 597824"/>
                <a:gd name="connsiteX24" fmla="*/ 684779 w 855719"/>
                <a:gd name="connsiteY24" fmla="*/ 498883 h 597824"/>
                <a:gd name="connsiteX25" fmla="*/ 855719 w 855719"/>
                <a:gd name="connsiteY25" fmla="*/ 0 h 597824"/>
                <a:gd name="connsiteX26" fmla="*/ 727282 w 855719"/>
                <a:gd name="connsiteY26" fmla="*/ 0 h 597824"/>
                <a:gd name="connsiteX27" fmla="*/ 658703 w 855719"/>
                <a:gd name="connsiteY27" fmla="*/ 109353 h 597824"/>
                <a:gd name="connsiteX28" fmla="*/ 581705 w 855719"/>
                <a:gd name="connsiteY28" fmla="*/ 424561 h 597824"/>
                <a:gd name="connsiteX29" fmla="*/ 574458 w 855719"/>
                <a:gd name="connsiteY29" fmla="*/ 439147 h 597824"/>
                <a:gd name="connsiteX0" fmla="*/ 574458 w 855719"/>
                <a:gd name="connsiteY0" fmla="*/ 439147 h 597824"/>
                <a:gd name="connsiteX1" fmla="*/ 566840 w 855719"/>
                <a:gd name="connsiteY1" fmla="*/ 442213 h 597824"/>
                <a:gd name="connsiteX2" fmla="*/ 555228 w 855719"/>
                <a:gd name="connsiteY2" fmla="*/ 438079 h 597824"/>
                <a:gd name="connsiteX3" fmla="*/ 547796 w 855719"/>
                <a:gd name="connsiteY3" fmla="*/ 420241 h 597824"/>
                <a:gd name="connsiteX4" fmla="*/ 474449 w 855719"/>
                <a:gd name="connsiteY4" fmla="*/ 139492 h 597824"/>
                <a:gd name="connsiteX5" fmla="*/ 331102 w 855719"/>
                <a:gd name="connsiteY5" fmla="*/ 139492 h 597824"/>
                <a:gd name="connsiteX6" fmla="*/ 263887 w 855719"/>
                <a:gd name="connsiteY6" fmla="*/ 420241 h 597824"/>
                <a:gd name="connsiteX7" fmla="*/ 255851 w 855719"/>
                <a:gd name="connsiteY7" fmla="*/ 439565 h 597824"/>
                <a:gd name="connsiteX8" fmla="*/ 245028 w 855719"/>
                <a:gd name="connsiteY8" fmla="*/ 444117 h 597824"/>
                <a:gd name="connsiteX9" fmla="*/ 224404 w 855719"/>
                <a:gd name="connsiteY9" fmla="*/ 420241 h 597824"/>
                <a:gd name="connsiteX10" fmla="*/ 131363 w 855719"/>
                <a:gd name="connsiteY10" fmla="*/ 139492 h 597824"/>
                <a:gd name="connsiteX11" fmla="*/ 0 w 855719"/>
                <a:gd name="connsiteY11" fmla="*/ 139492 h 597824"/>
                <a:gd name="connsiteX12" fmla="*/ 123187 w 855719"/>
                <a:gd name="connsiteY12" fmla="*/ 505804 h 597824"/>
                <a:gd name="connsiteX13" fmla="*/ 147435 w 855719"/>
                <a:gd name="connsiteY13" fmla="*/ 557736 h 597824"/>
                <a:gd name="connsiteX14" fmla="*/ 182970 w 855719"/>
                <a:gd name="connsiteY14" fmla="*/ 587465 h 597824"/>
                <a:gd name="connsiteX15" fmla="*/ 240337 w 855719"/>
                <a:gd name="connsiteY15" fmla="*/ 597824 h 597824"/>
                <a:gd name="connsiteX16" fmla="*/ 355767 w 855719"/>
                <a:gd name="connsiteY16" fmla="*/ 503249 h 597824"/>
                <a:gd name="connsiteX17" fmla="*/ 405516 w 855719"/>
                <a:gd name="connsiteY17" fmla="*/ 312754 h 597824"/>
                <a:gd name="connsiteX18" fmla="*/ 457681 w 855719"/>
                <a:gd name="connsiteY18" fmla="*/ 500184 h 597824"/>
                <a:gd name="connsiteX19" fmla="*/ 481046 w 855719"/>
                <a:gd name="connsiteY19" fmla="*/ 551373 h 597824"/>
                <a:gd name="connsiteX20" fmla="*/ 517928 w 855719"/>
                <a:gd name="connsiteY20" fmla="*/ 585468 h 597824"/>
                <a:gd name="connsiteX21" fmla="*/ 570231 w 855719"/>
                <a:gd name="connsiteY21" fmla="*/ 597824 h 597824"/>
                <a:gd name="connsiteX22" fmla="*/ 613198 w 855719"/>
                <a:gd name="connsiteY22" fmla="*/ 586164 h 597824"/>
                <a:gd name="connsiteX23" fmla="*/ 655097 w 855719"/>
                <a:gd name="connsiteY23" fmla="*/ 551791 h 597824"/>
                <a:gd name="connsiteX24" fmla="*/ 684779 w 855719"/>
                <a:gd name="connsiteY24" fmla="*/ 498883 h 597824"/>
                <a:gd name="connsiteX25" fmla="*/ 855719 w 855719"/>
                <a:gd name="connsiteY25" fmla="*/ 0 h 597824"/>
                <a:gd name="connsiteX26" fmla="*/ 727282 w 855719"/>
                <a:gd name="connsiteY26" fmla="*/ 0 h 597824"/>
                <a:gd name="connsiteX27" fmla="*/ 658703 w 855719"/>
                <a:gd name="connsiteY27" fmla="*/ 109353 h 597824"/>
                <a:gd name="connsiteX28" fmla="*/ 581705 w 855719"/>
                <a:gd name="connsiteY28" fmla="*/ 424561 h 597824"/>
                <a:gd name="connsiteX29" fmla="*/ 574458 w 855719"/>
                <a:gd name="connsiteY29" fmla="*/ 439147 h 597824"/>
                <a:gd name="connsiteX0" fmla="*/ 574458 w 855719"/>
                <a:gd name="connsiteY0" fmla="*/ 439147 h 597824"/>
                <a:gd name="connsiteX1" fmla="*/ 566840 w 855719"/>
                <a:gd name="connsiteY1" fmla="*/ 442213 h 597824"/>
                <a:gd name="connsiteX2" fmla="*/ 555228 w 855719"/>
                <a:gd name="connsiteY2" fmla="*/ 438079 h 597824"/>
                <a:gd name="connsiteX3" fmla="*/ 547796 w 855719"/>
                <a:gd name="connsiteY3" fmla="*/ 420241 h 597824"/>
                <a:gd name="connsiteX4" fmla="*/ 474449 w 855719"/>
                <a:gd name="connsiteY4" fmla="*/ 139492 h 597824"/>
                <a:gd name="connsiteX5" fmla="*/ 331102 w 855719"/>
                <a:gd name="connsiteY5" fmla="*/ 139492 h 597824"/>
                <a:gd name="connsiteX6" fmla="*/ 263887 w 855719"/>
                <a:gd name="connsiteY6" fmla="*/ 420241 h 597824"/>
                <a:gd name="connsiteX7" fmla="*/ 255851 w 855719"/>
                <a:gd name="connsiteY7" fmla="*/ 439565 h 597824"/>
                <a:gd name="connsiteX8" fmla="*/ 245028 w 855719"/>
                <a:gd name="connsiteY8" fmla="*/ 444117 h 597824"/>
                <a:gd name="connsiteX9" fmla="*/ 224404 w 855719"/>
                <a:gd name="connsiteY9" fmla="*/ 420241 h 597824"/>
                <a:gd name="connsiteX10" fmla="*/ 131363 w 855719"/>
                <a:gd name="connsiteY10" fmla="*/ 139492 h 597824"/>
                <a:gd name="connsiteX11" fmla="*/ 0 w 855719"/>
                <a:gd name="connsiteY11" fmla="*/ 139492 h 597824"/>
                <a:gd name="connsiteX12" fmla="*/ 123187 w 855719"/>
                <a:gd name="connsiteY12" fmla="*/ 505804 h 597824"/>
                <a:gd name="connsiteX13" fmla="*/ 147435 w 855719"/>
                <a:gd name="connsiteY13" fmla="*/ 557736 h 597824"/>
                <a:gd name="connsiteX14" fmla="*/ 182970 w 855719"/>
                <a:gd name="connsiteY14" fmla="*/ 587465 h 597824"/>
                <a:gd name="connsiteX15" fmla="*/ 240337 w 855719"/>
                <a:gd name="connsiteY15" fmla="*/ 597824 h 597824"/>
                <a:gd name="connsiteX16" fmla="*/ 355767 w 855719"/>
                <a:gd name="connsiteY16" fmla="*/ 503249 h 597824"/>
                <a:gd name="connsiteX17" fmla="*/ 405516 w 855719"/>
                <a:gd name="connsiteY17" fmla="*/ 312754 h 597824"/>
                <a:gd name="connsiteX18" fmla="*/ 457681 w 855719"/>
                <a:gd name="connsiteY18" fmla="*/ 500184 h 597824"/>
                <a:gd name="connsiteX19" fmla="*/ 481046 w 855719"/>
                <a:gd name="connsiteY19" fmla="*/ 551373 h 597824"/>
                <a:gd name="connsiteX20" fmla="*/ 517928 w 855719"/>
                <a:gd name="connsiteY20" fmla="*/ 585468 h 597824"/>
                <a:gd name="connsiteX21" fmla="*/ 570231 w 855719"/>
                <a:gd name="connsiteY21" fmla="*/ 597824 h 597824"/>
                <a:gd name="connsiteX22" fmla="*/ 613198 w 855719"/>
                <a:gd name="connsiteY22" fmla="*/ 586164 h 597824"/>
                <a:gd name="connsiteX23" fmla="*/ 655097 w 855719"/>
                <a:gd name="connsiteY23" fmla="*/ 551791 h 597824"/>
                <a:gd name="connsiteX24" fmla="*/ 684779 w 855719"/>
                <a:gd name="connsiteY24" fmla="*/ 498883 h 597824"/>
                <a:gd name="connsiteX25" fmla="*/ 855719 w 855719"/>
                <a:gd name="connsiteY25" fmla="*/ 0 h 597824"/>
                <a:gd name="connsiteX26" fmla="*/ 727282 w 855719"/>
                <a:gd name="connsiteY26" fmla="*/ 0 h 597824"/>
                <a:gd name="connsiteX27" fmla="*/ 658703 w 855719"/>
                <a:gd name="connsiteY27" fmla="*/ 109353 h 597824"/>
                <a:gd name="connsiteX28" fmla="*/ 581705 w 855719"/>
                <a:gd name="connsiteY28" fmla="*/ 424561 h 597824"/>
                <a:gd name="connsiteX29" fmla="*/ 574458 w 855719"/>
                <a:gd name="connsiteY29" fmla="*/ 439147 h 597824"/>
                <a:gd name="connsiteX0" fmla="*/ 574458 w 855719"/>
                <a:gd name="connsiteY0" fmla="*/ 439147 h 597824"/>
                <a:gd name="connsiteX1" fmla="*/ 566840 w 855719"/>
                <a:gd name="connsiteY1" fmla="*/ 442213 h 597824"/>
                <a:gd name="connsiteX2" fmla="*/ 555228 w 855719"/>
                <a:gd name="connsiteY2" fmla="*/ 438079 h 597824"/>
                <a:gd name="connsiteX3" fmla="*/ 547796 w 855719"/>
                <a:gd name="connsiteY3" fmla="*/ 420241 h 597824"/>
                <a:gd name="connsiteX4" fmla="*/ 474449 w 855719"/>
                <a:gd name="connsiteY4" fmla="*/ 139492 h 597824"/>
                <a:gd name="connsiteX5" fmla="*/ 331102 w 855719"/>
                <a:gd name="connsiteY5" fmla="*/ 139492 h 597824"/>
                <a:gd name="connsiteX6" fmla="*/ 263887 w 855719"/>
                <a:gd name="connsiteY6" fmla="*/ 420241 h 597824"/>
                <a:gd name="connsiteX7" fmla="*/ 255851 w 855719"/>
                <a:gd name="connsiteY7" fmla="*/ 439565 h 597824"/>
                <a:gd name="connsiteX8" fmla="*/ 245028 w 855719"/>
                <a:gd name="connsiteY8" fmla="*/ 444117 h 597824"/>
                <a:gd name="connsiteX9" fmla="*/ 224404 w 855719"/>
                <a:gd name="connsiteY9" fmla="*/ 420241 h 597824"/>
                <a:gd name="connsiteX10" fmla="*/ 131363 w 855719"/>
                <a:gd name="connsiteY10" fmla="*/ 139492 h 597824"/>
                <a:gd name="connsiteX11" fmla="*/ 0 w 855719"/>
                <a:gd name="connsiteY11" fmla="*/ 139492 h 597824"/>
                <a:gd name="connsiteX12" fmla="*/ 123187 w 855719"/>
                <a:gd name="connsiteY12" fmla="*/ 505804 h 597824"/>
                <a:gd name="connsiteX13" fmla="*/ 147435 w 855719"/>
                <a:gd name="connsiteY13" fmla="*/ 557736 h 597824"/>
                <a:gd name="connsiteX14" fmla="*/ 182970 w 855719"/>
                <a:gd name="connsiteY14" fmla="*/ 587465 h 597824"/>
                <a:gd name="connsiteX15" fmla="*/ 240337 w 855719"/>
                <a:gd name="connsiteY15" fmla="*/ 597824 h 597824"/>
                <a:gd name="connsiteX16" fmla="*/ 355767 w 855719"/>
                <a:gd name="connsiteY16" fmla="*/ 503249 h 597824"/>
                <a:gd name="connsiteX17" fmla="*/ 405516 w 855719"/>
                <a:gd name="connsiteY17" fmla="*/ 312754 h 597824"/>
                <a:gd name="connsiteX18" fmla="*/ 457681 w 855719"/>
                <a:gd name="connsiteY18" fmla="*/ 500184 h 597824"/>
                <a:gd name="connsiteX19" fmla="*/ 481046 w 855719"/>
                <a:gd name="connsiteY19" fmla="*/ 551373 h 597824"/>
                <a:gd name="connsiteX20" fmla="*/ 517928 w 855719"/>
                <a:gd name="connsiteY20" fmla="*/ 585468 h 597824"/>
                <a:gd name="connsiteX21" fmla="*/ 570231 w 855719"/>
                <a:gd name="connsiteY21" fmla="*/ 597824 h 597824"/>
                <a:gd name="connsiteX22" fmla="*/ 613198 w 855719"/>
                <a:gd name="connsiteY22" fmla="*/ 586164 h 597824"/>
                <a:gd name="connsiteX23" fmla="*/ 655097 w 855719"/>
                <a:gd name="connsiteY23" fmla="*/ 551791 h 597824"/>
                <a:gd name="connsiteX24" fmla="*/ 684779 w 855719"/>
                <a:gd name="connsiteY24" fmla="*/ 498883 h 597824"/>
                <a:gd name="connsiteX25" fmla="*/ 855719 w 855719"/>
                <a:gd name="connsiteY25" fmla="*/ 0 h 597824"/>
                <a:gd name="connsiteX26" fmla="*/ 727282 w 855719"/>
                <a:gd name="connsiteY26" fmla="*/ 0 h 597824"/>
                <a:gd name="connsiteX27" fmla="*/ 658703 w 855719"/>
                <a:gd name="connsiteY27" fmla="*/ 109353 h 597824"/>
                <a:gd name="connsiteX28" fmla="*/ 581705 w 855719"/>
                <a:gd name="connsiteY28" fmla="*/ 424561 h 597824"/>
                <a:gd name="connsiteX29" fmla="*/ 574458 w 855719"/>
                <a:gd name="connsiteY29" fmla="*/ 439147 h 597824"/>
                <a:gd name="connsiteX0" fmla="*/ 574458 w 855719"/>
                <a:gd name="connsiteY0" fmla="*/ 439147 h 597824"/>
                <a:gd name="connsiteX1" fmla="*/ 566840 w 855719"/>
                <a:gd name="connsiteY1" fmla="*/ 442213 h 597824"/>
                <a:gd name="connsiteX2" fmla="*/ 555228 w 855719"/>
                <a:gd name="connsiteY2" fmla="*/ 438079 h 597824"/>
                <a:gd name="connsiteX3" fmla="*/ 547796 w 855719"/>
                <a:gd name="connsiteY3" fmla="*/ 420241 h 597824"/>
                <a:gd name="connsiteX4" fmla="*/ 474449 w 855719"/>
                <a:gd name="connsiteY4" fmla="*/ 139492 h 597824"/>
                <a:gd name="connsiteX5" fmla="*/ 331102 w 855719"/>
                <a:gd name="connsiteY5" fmla="*/ 139492 h 597824"/>
                <a:gd name="connsiteX6" fmla="*/ 263887 w 855719"/>
                <a:gd name="connsiteY6" fmla="*/ 420241 h 597824"/>
                <a:gd name="connsiteX7" fmla="*/ 255851 w 855719"/>
                <a:gd name="connsiteY7" fmla="*/ 439565 h 597824"/>
                <a:gd name="connsiteX8" fmla="*/ 245028 w 855719"/>
                <a:gd name="connsiteY8" fmla="*/ 444117 h 597824"/>
                <a:gd name="connsiteX9" fmla="*/ 224404 w 855719"/>
                <a:gd name="connsiteY9" fmla="*/ 420241 h 597824"/>
                <a:gd name="connsiteX10" fmla="*/ 131363 w 855719"/>
                <a:gd name="connsiteY10" fmla="*/ 139492 h 597824"/>
                <a:gd name="connsiteX11" fmla="*/ 0 w 855719"/>
                <a:gd name="connsiteY11" fmla="*/ 139492 h 597824"/>
                <a:gd name="connsiteX12" fmla="*/ 123187 w 855719"/>
                <a:gd name="connsiteY12" fmla="*/ 505804 h 597824"/>
                <a:gd name="connsiteX13" fmla="*/ 147435 w 855719"/>
                <a:gd name="connsiteY13" fmla="*/ 557736 h 597824"/>
                <a:gd name="connsiteX14" fmla="*/ 182970 w 855719"/>
                <a:gd name="connsiteY14" fmla="*/ 587465 h 597824"/>
                <a:gd name="connsiteX15" fmla="*/ 240337 w 855719"/>
                <a:gd name="connsiteY15" fmla="*/ 597824 h 597824"/>
                <a:gd name="connsiteX16" fmla="*/ 355767 w 855719"/>
                <a:gd name="connsiteY16" fmla="*/ 503249 h 597824"/>
                <a:gd name="connsiteX17" fmla="*/ 405516 w 855719"/>
                <a:gd name="connsiteY17" fmla="*/ 312754 h 597824"/>
                <a:gd name="connsiteX18" fmla="*/ 457681 w 855719"/>
                <a:gd name="connsiteY18" fmla="*/ 500184 h 597824"/>
                <a:gd name="connsiteX19" fmla="*/ 481046 w 855719"/>
                <a:gd name="connsiteY19" fmla="*/ 551373 h 597824"/>
                <a:gd name="connsiteX20" fmla="*/ 517928 w 855719"/>
                <a:gd name="connsiteY20" fmla="*/ 585468 h 597824"/>
                <a:gd name="connsiteX21" fmla="*/ 570231 w 855719"/>
                <a:gd name="connsiteY21" fmla="*/ 597824 h 597824"/>
                <a:gd name="connsiteX22" fmla="*/ 613198 w 855719"/>
                <a:gd name="connsiteY22" fmla="*/ 586164 h 597824"/>
                <a:gd name="connsiteX23" fmla="*/ 655097 w 855719"/>
                <a:gd name="connsiteY23" fmla="*/ 551791 h 597824"/>
                <a:gd name="connsiteX24" fmla="*/ 684779 w 855719"/>
                <a:gd name="connsiteY24" fmla="*/ 498883 h 597824"/>
                <a:gd name="connsiteX25" fmla="*/ 855719 w 855719"/>
                <a:gd name="connsiteY25" fmla="*/ 0 h 597824"/>
                <a:gd name="connsiteX26" fmla="*/ 727282 w 855719"/>
                <a:gd name="connsiteY26" fmla="*/ 0 h 597824"/>
                <a:gd name="connsiteX27" fmla="*/ 658703 w 855719"/>
                <a:gd name="connsiteY27" fmla="*/ 109353 h 597824"/>
                <a:gd name="connsiteX28" fmla="*/ 581705 w 855719"/>
                <a:gd name="connsiteY28" fmla="*/ 424561 h 597824"/>
                <a:gd name="connsiteX29" fmla="*/ 574458 w 855719"/>
                <a:gd name="connsiteY29" fmla="*/ 439147 h 597824"/>
                <a:gd name="connsiteX0" fmla="*/ 574458 w 855719"/>
                <a:gd name="connsiteY0" fmla="*/ 459682 h 618359"/>
                <a:gd name="connsiteX1" fmla="*/ 566840 w 855719"/>
                <a:gd name="connsiteY1" fmla="*/ 462748 h 618359"/>
                <a:gd name="connsiteX2" fmla="*/ 555228 w 855719"/>
                <a:gd name="connsiteY2" fmla="*/ 458614 h 618359"/>
                <a:gd name="connsiteX3" fmla="*/ 547796 w 855719"/>
                <a:gd name="connsiteY3" fmla="*/ 440776 h 618359"/>
                <a:gd name="connsiteX4" fmla="*/ 474449 w 855719"/>
                <a:gd name="connsiteY4" fmla="*/ 160027 h 618359"/>
                <a:gd name="connsiteX5" fmla="*/ 331102 w 855719"/>
                <a:gd name="connsiteY5" fmla="*/ 160027 h 618359"/>
                <a:gd name="connsiteX6" fmla="*/ 263887 w 855719"/>
                <a:gd name="connsiteY6" fmla="*/ 440776 h 618359"/>
                <a:gd name="connsiteX7" fmla="*/ 255851 w 855719"/>
                <a:gd name="connsiteY7" fmla="*/ 460100 h 618359"/>
                <a:gd name="connsiteX8" fmla="*/ 245028 w 855719"/>
                <a:gd name="connsiteY8" fmla="*/ 464652 h 618359"/>
                <a:gd name="connsiteX9" fmla="*/ 224404 w 855719"/>
                <a:gd name="connsiteY9" fmla="*/ 440776 h 618359"/>
                <a:gd name="connsiteX10" fmla="*/ 131363 w 855719"/>
                <a:gd name="connsiteY10" fmla="*/ 160027 h 618359"/>
                <a:gd name="connsiteX11" fmla="*/ 0 w 855719"/>
                <a:gd name="connsiteY11" fmla="*/ 160027 h 618359"/>
                <a:gd name="connsiteX12" fmla="*/ 123187 w 855719"/>
                <a:gd name="connsiteY12" fmla="*/ 526339 h 618359"/>
                <a:gd name="connsiteX13" fmla="*/ 147435 w 855719"/>
                <a:gd name="connsiteY13" fmla="*/ 578271 h 618359"/>
                <a:gd name="connsiteX14" fmla="*/ 182970 w 855719"/>
                <a:gd name="connsiteY14" fmla="*/ 608000 h 618359"/>
                <a:gd name="connsiteX15" fmla="*/ 240337 w 855719"/>
                <a:gd name="connsiteY15" fmla="*/ 618359 h 618359"/>
                <a:gd name="connsiteX16" fmla="*/ 355767 w 855719"/>
                <a:gd name="connsiteY16" fmla="*/ 523784 h 618359"/>
                <a:gd name="connsiteX17" fmla="*/ 405516 w 855719"/>
                <a:gd name="connsiteY17" fmla="*/ 333289 h 618359"/>
                <a:gd name="connsiteX18" fmla="*/ 457681 w 855719"/>
                <a:gd name="connsiteY18" fmla="*/ 520719 h 618359"/>
                <a:gd name="connsiteX19" fmla="*/ 481046 w 855719"/>
                <a:gd name="connsiteY19" fmla="*/ 571908 h 618359"/>
                <a:gd name="connsiteX20" fmla="*/ 517928 w 855719"/>
                <a:gd name="connsiteY20" fmla="*/ 606003 h 618359"/>
                <a:gd name="connsiteX21" fmla="*/ 570231 w 855719"/>
                <a:gd name="connsiteY21" fmla="*/ 618359 h 618359"/>
                <a:gd name="connsiteX22" fmla="*/ 613198 w 855719"/>
                <a:gd name="connsiteY22" fmla="*/ 606699 h 618359"/>
                <a:gd name="connsiteX23" fmla="*/ 655097 w 855719"/>
                <a:gd name="connsiteY23" fmla="*/ 572326 h 618359"/>
                <a:gd name="connsiteX24" fmla="*/ 684779 w 855719"/>
                <a:gd name="connsiteY24" fmla="*/ 519418 h 618359"/>
                <a:gd name="connsiteX25" fmla="*/ 855719 w 855719"/>
                <a:gd name="connsiteY25" fmla="*/ 20535 h 618359"/>
                <a:gd name="connsiteX26" fmla="*/ 658703 w 855719"/>
                <a:gd name="connsiteY26" fmla="*/ 129888 h 618359"/>
                <a:gd name="connsiteX27" fmla="*/ 581705 w 855719"/>
                <a:gd name="connsiteY27" fmla="*/ 445096 h 618359"/>
                <a:gd name="connsiteX28" fmla="*/ 574458 w 855719"/>
                <a:gd name="connsiteY28" fmla="*/ 459682 h 618359"/>
                <a:gd name="connsiteX0" fmla="*/ 574458 w 871450"/>
                <a:gd name="connsiteY0" fmla="*/ 509489 h 668166"/>
                <a:gd name="connsiteX1" fmla="*/ 566840 w 871450"/>
                <a:gd name="connsiteY1" fmla="*/ 512555 h 668166"/>
                <a:gd name="connsiteX2" fmla="*/ 555228 w 871450"/>
                <a:gd name="connsiteY2" fmla="*/ 508421 h 668166"/>
                <a:gd name="connsiteX3" fmla="*/ 547796 w 871450"/>
                <a:gd name="connsiteY3" fmla="*/ 490583 h 668166"/>
                <a:gd name="connsiteX4" fmla="*/ 474449 w 871450"/>
                <a:gd name="connsiteY4" fmla="*/ 209834 h 668166"/>
                <a:gd name="connsiteX5" fmla="*/ 331102 w 871450"/>
                <a:gd name="connsiteY5" fmla="*/ 209834 h 668166"/>
                <a:gd name="connsiteX6" fmla="*/ 263887 w 871450"/>
                <a:gd name="connsiteY6" fmla="*/ 490583 h 668166"/>
                <a:gd name="connsiteX7" fmla="*/ 255851 w 871450"/>
                <a:gd name="connsiteY7" fmla="*/ 509907 h 668166"/>
                <a:gd name="connsiteX8" fmla="*/ 245028 w 871450"/>
                <a:gd name="connsiteY8" fmla="*/ 514459 h 668166"/>
                <a:gd name="connsiteX9" fmla="*/ 224404 w 871450"/>
                <a:gd name="connsiteY9" fmla="*/ 490583 h 668166"/>
                <a:gd name="connsiteX10" fmla="*/ 131363 w 871450"/>
                <a:gd name="connsiteY10" fmla="*/ 209834 h 668166"/>
                <a:gd name="connsiteX11" fmla="*/ 0 w 871450"/>
                <a:gd name="connsiteY11" fmla="*/ 209834 h 668166"/>
                <a:gd name="connsiteX12" fmla="*/ 123187 w 871450"/>
                <a:gd name="connsiteY12" fmla="*/ 576146 h 668166"/>
                <a:gd name="connsiteX13" fmla="*/ 147435 w 871450"/>
                <a:gd name="connsiteY13" fmla="*/ 628078 h 668166"/>
                <a:gd name="connsiteX14" fmla="*/ 182970 w 871450"/>
                <a:gd name="connsiteY14" fmla="*/ 657807 h 668166"/>
                <a:gd name="connsiteX15" fmla="*/ 240337 w 871450"/>
                <a:gd name="connsiteY15" fmla="*/ 668166 h 668166"/>
                <a:gd name="connsiteX16" fmla="*/ 355767 w 871450"/>
                <a:gd name="connsiteY16" fmla="*/ 573591 h 668166"/>
                <a:gd name="connsiteX17" fmla="*/ 405516 w 871450"/>
                <a:gd name="connsiteY17" fmla="*/ 383096 h 668166"/>
                <a:gd name="connsiteX18" fmla="*/ 457681 w 871450"/>
                <a:gd name="connsiteY18" fmla="*/ 570526 h 668166"/>
                <a:gd name="connsiteX19" fmla="*/ 481046 w 871450"/>
                <a:gd name="connsiteY19" fmla="*/ 621715 h 668166"/>
                <a:gd name="connsiteX20" fmla="*/ 517928 w 871450"/>
                <a:gd name="connsiteY20" fmla="*/ 655810 h 668166"/>
                <a:gd name="connsiteX21" fmla="*/ 570231 w 871450"/>
                <a:gd name="connsiteY21" fmla="*/ 668166 h 668166"/>
                <a:gd name="connsiteX22" fmla="*/ 613198 w 871450"/>
                <a:gd name="connsiteY22" fmla="*/ 656506 h 668166"/>
                <a:gd name="connsiteX23" fmla="*/ 655097 w 871450"/>
                <a:gd name="connsiteY23" fmla="*/ 622133 h 668166"/>
                <a:gd name="connsiteX24" fmla="*/ 684779 w 871450"/>
                <a:gd name="connsiteY24" fmla="*/ 569225 h 668166"/>
                <a:gd name="connsiteX25" fmla="*/ 871450 w 871450"/>
                <a:gd name="connsiteY25" fmla="*/ 15281 h 668166"/>
                <a:gd name="connsiteX26" fmla="*/ 658703 w 871450"/>
                <a:gd name="connsiteY26" fmla="*/ 179695 h 668166"/>
                <a:gd name="connsiteX27" fmla="*/ 581705 w 871450"/>
                <a:gd name="connsiteY27" fmla="*/ 494903 h 668166"/>
                <a:gd name="connsiteX28" fmla="*/ 574458 w 871450"/>
                <a:gd name="connsiteY28" fmla="*/ 509489 h 668166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  <a:gd name="connsiteX0" fmla="*/ 574458 w 876314"/>
                <a:gd name="connsiteY0" fmla="*/ 500788 h 659465"/>
                <a:gd name="connsiteX1" fmla="*/ 566840 w 876314"/>
                <a:gd name="connsiteY1" fmla="*/ 503854 h 659465"/>
                <a:gd name="connsiteX2" fmla="*/ 555228 w 876314"/>
                <a:gd name="connsiteY2" fmla="*/ 499720 h 659465"/>
                <a:gd name="connsiteX3" fmla="*/ 547796 w 876314"/>
                <a:gd name="connsiteY3" fmla="*/ 481882 h 659465"/>
                <a:gd name="connsiteX4" fmla="*/ 474449 w 876314"/>
                <a:gd name="connsiteY4" fmla="*/ 201133 h 659465"/>
                <a:gd name="connsiteX5" fmla="*/ 331102 w 876314"/>
                <a:gd name="connsiteY5" fmla="*/ 201133 h 659465"/>
                <a:gd name="connsiteX6" fmla="*/ 263887 w 876314"/>
                <a:gd name="connsiteY6" fmla="*/ 481882 h 659465"/>
                <a:gd name="connsiteX7" fmla="*/ 255851 w 876314"/>
                <a:gd name="connsiteY7" fmla="*/ 501206 h 659465"/>
                <a:gd name="connsiteX8" fmla="*/ 245028 w 876314"/>
                <a:gd name="connsiteY8" fmla="*/ 505758 h 659465"/>
                <a:gd name="connsiteX9" fmla="*/ 224404 w 876314"/>
                <a:gd name="connsiteY9" fmla="*/ 481882 h 659465"/>
                <a:gd name="connsiteX10" fmla="*/ 131363 w 876314"/>
                <a:gd name="connsiteY10" fmla="*/ 201133 h 659465"/>
                <a:gd name="connsiteX11" fmla="*/ 0 w 876314"/>
                <a:gd name="connsiteY11" fmla="*/ 201133 h 659465"/>
                <a:gd name="connsiteX12" fmla="*/ 123187 w 876314"/>
                <a:gd name="connsiteY12" fmla="*/ 567445 h 659465"/>
                <a:gd name="connsiteX13" fmla="*/ 147435 w 876314"/>
                <a:gd name="connsiteY13" fmla="*/ 619377 h 659465"/>
                <a:gd name="connsiteX14" fmla="*/ 182970 w 876314"/>
                <a:gd name="connsiteY14" fmla="*/ 649106 h 659465"/>
                <a:gd name="connsiteX15" fmla="*/ 240337 w 876314"/>
                <a:gd name="connsiteY15" fmla="*/ 659465 h 659465"/>
                <a:gd name="connsiteX16" fmla="*/ 355767 w 876314"/>
                <a:gd name="connsiteY16" fmla="*/ 564890 h 659465"/>
                <a:gd name="connsiteX17" fmla="*/ 405516 w 876314"/>
                <a:gd name="connsiteY17" fmla="*/ 374395 h 659465"/>
                <a:gd name="connsiteX18" fmla="*/ 457681 w 876314"/>
                <a:gd name="connsiteY18" fmla="*/ 561825 h 659465"/>
                <a:gd name="connsiteX19" fmla="*/ 481046 w 876314"/>
                <a:gd name="connsiteY19" fmla="*/ 613014 h 659465"/>
                <a:gd name="connsiteX20" fmla="*/ 517928 w 876314"/>
                <a:gd name="connsiteY20" fmla="*/ 647109 h 659465"/>
                <a:gd name="connsiteX21" fmla="*/ 570231 w 876314"/>
                <a:gd name="connsiteY21" fmla="*/ 659465 h 659465"/>
                <a:gd name="connsiteX22" fmla="*/ 613198 w 876314"/>
                <a:gd name="connsiteY22" fmla="*/ 647805 h 659465"/>
                <a:gd name="connsiteX23" fmla="*/ 655097 w 876314"/>
                <a:gd name="connsiteY23" fmla="*/ 613432 h 659465"/>
                <a:gd name="connsiteX24" fmla="*/ 684779 w 876314"/>
                <a:gd name="connsiteY24" fmla="*/ 560524 h 659465"/>
                <a:gd name="connsiteX25" fmla="*/ 871450 w 876314"/>
                <a:gd name="connsiteY25" fmla="*/ 6580 h 659465"/>
                <a:gd name="connsiteX26" fmla="*/ 658703 w 876314"/>
                <a:gd name="connsiteY26" fmla="*/ 170994 h 659465"/>
                <a:gd name="connsiteX27" fmla="*/ 581705 w 876314"/>
                <a:gd name="connsiteY27" fmla="*/ 486202 h 659465"/>
                <a:gd name="connsiteX28" fmla="*/ 574458 w 876314"/>
                <a:gd name="connsiteY28" fmla="*/ 500788 h 659465"/>
                <a:gd name="connsiteX29" fmla="*/ 574458 w 876314"/>
                <a:gd name="connsiteY29" fmla="*/ 500788 h 65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76314" h="659465">
                  <a:moveTo>
                    <a:pt x="574458" y="500788"/>
                  </a:moveTo>
                  <a:lnTo>
                    <a:pt x="566840" y="503854"/>
                  </a:lnTo>
                  <a:cubicBezTo>
                    <a:pt x="561684" y="503854"/>
                    <a:pt x="557783" y="502507"/>
                    <a:pt x="555228" y="499720"/>
                  </a:cubicBezTo>
                  <a:cubicBezTo>
                    <a:pt x="552673" y="496886"/>
                    <a:pt x="550304" y="490987"/>
                    <a:pt x="547796" y="481882"/>
                  </a:cubicBezTo>
                  <a:cubicBezTo>
                    <a:pt x="523347" y="388299"/>
                    <a:pt x="522231" y="201133"/>
                    <a:pt x="474449" y="201133"/>
                  </a:cubicBezTo>
                  <a:lnTo>
                    <a:pt x="331102" y="201133"/>
                  </a:lnTo>
                  <a:cubicBezTo>
                    <a:pt x="283320" y="201133"/>
                    <a:pt x="276429" y="431870"/>
                    <a:pt x="263887" y="481882"/>
                  </a:cubicBezTo>
                  <a:cubicBezTo>
                    <a:pt x="261565" y="491777"/>
                    <a:pt x="258917" y="498280"/>
                    <a:pt x="255851" y="501206"/>
                  </a:cubicBezTo>
                  <a:lnTo>
                    <a:pt x="245028" y="505758"/>
                  </a:lnTo>
                  <a:cubicBezTo>
                    <a:pt x="239357" y="508142"/>
                    <a:pt x="243348" y="532653"/>
                    <a:pt x="224404" y="481882"/>
                  </a:cubicBezTo>
                  <a:cubicBezTo>
                    <a:pt x="193390" y="388299"/>
                    <a:pt x="175151" y="201133"/>
                    <a:pt x="131363" y="201133"/>
                  </a:cubicBezTo>
                  <a:lnTo>
                    <a:pt x="0" y="201133"/>
                  </a:lnTo>
                  <a:lnTo>
                    <a:pt x="123187" y="567445"/>
                  </a:lnTo>
                  <a:cubicBezTo>
                    <a:pt x="130666" y="589138"/>
                    <a:pt x="138795" y="606510"/>
                    <a:pt x="147435" y="619377"/>
                  </a:cubicBezTo>
                  <a:cubicBezTo>
                    <a:pt x="156121" y="632244"/>
                    <a:pt x="167966" y="642092"/>
                    <a:pt x="182970" y="649106"/>
                  </a:cubicBezTo>
                  <a:cubicBezTo>
                    <a:pt x="198113" y="655981"/>
                    <a:pt x="217111" y="659465"/>
                    <a:pt x="240337" y="659465"/>
                  </a:cubicBezTo>
                  <a:cubicBezTo>
                    <a:pt x="300769" y="659465"/>
                    <a:pt x="339324" y="627971"/>
                    <a:pt x="355767" y="564890"/>
                  </a:cubicBezTo>
                  <a:lnTo>
                    <a:pt x="405516" y="374395"/>
                  </a:lnTo>
                  <a:lnTo>
                    <a:pt x="457681" y="561825"/>
                  </a:lnTo>
                  <a:cubicBezTo>
                    <a:pt x="463394" y="581473"/>
                    <a:pt x="471244" y="598567"/>
                    <a:pt x="481046" y="613014"/>
                  </a:cubicBezTo>
                  <a:cubicBezTo>
                    <a:pt x="490847" y="627413"/>
                    <a:pt x="503156" y="638840"/>
                    <a:pt x="517928" y="647109"/>
                  </a:cubicBezTo>
                  <a:cubicBezTo>
                    <a:pt x="532838" y="655330"/>
                    <a:pt x="550304" y="659465"/>
                    <a:pt x="570231" y="659465"/>
                  </a:cubicBezTo>
                  <a:cubicBezTo>
                    <a:pt x="583841" y="659465"/>
                    <a:pt x="598148" y="655563"/>
                    <a:pt x="613198" y="647805"/>
                  </a:cubicBezTo>
                  <a:cubicBezTo>
                    <a:pt x="628202" y="640094"/>
                    <a:pt x="642184" y="628668"/>
                    <a:pt x="655097" y="613432"/>
                  </a:cubicBezTo>
                  <a:cubicBezTo>
                    <a:pt x="667964" y="598242"/>
                    <a:pt x="629629" y="652657"/>
                    <a:pt x="684779" y="560524"/>
                  </a:cubicBezTo>
                  <a:cubicBezTo>
                    <a:pt x="787698" y="388590"/>
                    <a:pt x="754588" y="172874"/>
                    <a:pt x="871450" y="6580"/>
                  </a:cubicBezTo>
                  <a:cubicBezTo>
                    <a:pt x="910367" y="-30811"/>
                    <a:pt x="704372" y="100234"/>
                    <a:pt x="658703" y="170994"/>
                  </a:cubicBezTo>
                  <a:cubicBezTo>
                    <a:pt x="626384" y="276063"/>
                    <a:pt x="614024" y="381133"/>
                    <a:pt x="581705" y="486202"/>
                  </a:cubicBezTo>
                  <a:cubicBezTo>
                    <a:pt x="579057" y="494053"/>
                    <a:pt x="576316" y="498744"/>
                    <a:pt x="574458" y="500788"/>
                  </a:cubicBezTo>
                  <a:lnTo>
                    <a:pt x="574458" y="500788"/>
                  </a:lnTo>
                  <a:close/>
                </a:path>
              </a:pathLst>
            </a:custGeom>
            <a:grpFill/>
            <a:ln w="2172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Graphique 89">
              <a:extLst>
                <a:ext uri="{FF2B5EF4-FFF2-40B4-BE49-F238E27FC236}">
                  <a16:creationId xmlns:a16="http://schemas.microsoft.com/office/drawing/2014/main" id="{F441A7A7-C6D1-43B4-995B-149DDA618EE0}"/>
                </a:ext>
              </a:extLst>
            </p:cNvPr>
            <p:cNvSpPr/>
            <p:nvPr/>
          </p:nvSpPr>
          <p:spPr>
            <a:xfrm>
              <a:off x="4825065" y="3908660"/>
              <a:ext cx="129353" cy="128776"/>
            </a:xfrm>
            <a:prstGeom prst="ellipse">
              <a:avLst/>
            </a:prstGeom>
            <a:grpFill/>
            <a:ln w="2172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08" name="Groupe 207">
            <a:extLst>
              <a:ext uri="{FF2B5EF4-FFF2-40B4-BE49-F238E27FC236}">
                <a16:creationId xmlns:a16="http://schemas.microsoft.com/office/drawing/2014/main" id="{494F672F-9C59-4791-8ADB-2B215D6F588B}"/>
              </a:ext>
            </a:extLst>
          </p:cNvPr>
          <p:cNvGrpSpPr/>
          <p:nvPr/>
        </p:nvGrpSpPr>
        <p:grpSpPr>
          <a:xfrm>
            <a:off x="8182201" y="1271359"/>
            <a:ext cx="652132" cy="764781"/>
            <a:chOff x="8283086" y="1330535"/>
            <a:chExt cx="517671" cy="607093"/>
          </a:xfrm>
        </p:grpSpPr>
        <p:sp>
          <p:nvSpPr>
            <p:cNvPr id="178" name="Forme libre : forme 177">
              <a:extLst>
                <a:ext uri="{FF2B5EF4-FFF2-40B4-BE49-F238E27FC236}">
                  <a16:creationId xmlns:a16="http://schemas.microsoft.com/office/drawing/2014/main" id="{08FDFB59-1680-4E94-922E-C8BCF866EEFA}"/>
                </a:ext>
              </a:extLst>
            </p:cNvPr>
            <p:cNvSpPr/>
            <p:nvPr/>
          </p:nvSpPr>
          <p:spPr>
            <a:xfrm>
              <a:off x="8283086" y="1330535"/>
              <a:ext cx="420298" cy="553195"/>
            </a:xfrm>
            <a:custGeom>
              <a:avLst/>
              <a:gdLst>
                <a:gd name="connsiteX0" fmla="*/ 210150 w 420298"/>
                <a:gd name="connsiteY0" fmla="*/ 36405 h 553195"/>
                <a:gd name="connsiteX1" fmla="*/ 142973 w 420298"/>
                <a:gd name="connsiteY1" fmla="*/ 62544 h 553195"/>
                <a:gd name="connsiteX2" fmla="*/ 106806 w 420298"/>
                <a:gd name="connsiteY2" fmla="*/ 113387 h 553195"/>
                <a:gd name="connsiteX3" fmla="*/ 102926 w 420298"/>
                <a:gd name="connsiteY3" fmla="*/ 132897 h 553195"/>
                <a:gd name="connsiteX4" fmla="*/ 317372 w 420298"/>
                <a:gd name="connsiteY4" fmla="*/ 132897 h 553195"/>
                <a:gd name="connsiteX5" fmla="*/ 313492 w 420298"/>
                <a:gd name="connsiteY5" fmla="*/ 113387 h 553195"/>
                <a:gd name="connsiteX6" fmla="*/ 277326 w 420298"/>
                <a:gd name="connsiteY6" fmla="*/ 62544 h 553195"/>
                <a:gd name="connsiteX7" fmla="*/ 210150 w 420298"/>
                <a:gd name="connsiteY7" fmla="*/ 36405 h 553195"/>
                <a:gd name="connsiteX8" fmla="*/ 210149 w 420298"/>
                <a:gd name="connsiteY8" fmla="*/ 0 h 553195"/>
                <a:gd name="connsiteX9" fmla="*/ 295715 w 420298"/>
                <a:gd name="connsiteY9" fmla="*/ 30692 h 553195"/>
                <a:gd name="connsiteX10" fmla="*/ 345080 w 420298"/>
                <a:gd name="connsiteY10" fmla="*/ 94995 h 553195"/>
                <a:gd name="connsiteX11" fmla="*/ 358042 w 420298"/>
                <a:gd name="connsiteY11" fmla="*/ 134471 h 553195"/>
                <a:gd name="connsiteX12" fmla="*/ 377514 w 420298"/>
                <a:gd name="connsiteY12" fmla="*/ 138402 h 553195"/>
                <a:gd name="connsiteX13" fmla="*/ 420298 w 420298"/>
                <a:gd name="connsiteY13" fmla="*/ 202948 h 553195"/>
                <a:gd name="connsiteX14" fmla="*/ 420298 w 420298"/>
                <a:gd name="connsiteY14" fmla="*/ 483144 h 553195"/>
                <a:gd name="connsiteX15" fmla="*/ 350247 w 420298"/>
                <a:gd name="connsiteY15" fmla="*/ 553195 h 553195"/>
                <a:gd name="connsiteX16" fmla="*/ 70051 w 420298"/>
                <a:gd name="connsiteY16" fmla="*/ 553195 h 553195"/>
                <a:gd name="connsiteX17" fmla="*/ 0 w 420298"/>
                <a:gd name="connsiteY17" fmla="*/ 483144 h 553195"/>
                <a:gd name="connsiteX18" fmla="*/ 0 w 420298"/>
                <a:gd name="connsiteY18" fmla="*/ 202948 h 553195"/>
                <a:gd name="connsiteX19" fmla="*/ 42784 w 420298"/>
                <a:gd name="connsiteY19" fmla="*/ 138402 h 553195"/>
                <a:gd name="connsiteX20" fmla="*/ 62257 w 420298"/>
                <a:gd name="connsiteY20" fmla="*/ 134471 h 553195"/>
                <a:gd name="connsiteX21" fmla="*/ 75219 w 420298"/>
                <a:gd name="connsiteY21" fmla="*/ 94995 h 553195"/>
                <a:gd name="connsiteX22" fmla="*/ 124583 w 420298"/>
                <a:gd name="connsiteY22" fmla="*/ 30692 h 553195"/>
                <a:gd name="connsiteX23" fmla="*/ 210149 w 420298"/>
                <a:gd name="connsiteY23" fmla="*/ 0 h 5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0298" h="553195">
                  <a:moveTo>
                    <a:pt x="210150" y="36405"/>
                  </a:moveTo>
                  <a:cubicBezTo>
                    <a:pt x="186627" y="36405"/>
                    <a:pt x="163104" y="45118"/>
                    <a:pt x="142973" y="62544"/>
                  </a:cubicBezTo>
                  <a:cubicBezTo>
                    <a:pt x="127547" y="75897"/>
                    <a:pt x="115248" y="93419"/>
                    <a:pt x="106806" y="113387"/>
                  </a:cubicBezTo>
                  <a:lnTo>
                    <a:pt x="102926" y="132897"/>
                  </a:lnTo>
                  <a:lnTo>
                    <a:pt x="317372" y="132897"/>
                  </a:lnTo>
                  <a:lnTo>
                    <a:pt x="313492" y="113387"/>
                  </a:lnTo>
                  <a:cubicBezTo>
                    <a:pt x="305050" y="93419"/>
                    <a:pt x="292752" y="75897"/>
                    <a:pt x="277326" y="62544"/>
                  </a:cubicBezTo>
                  <a:cubicBezTo>
                    <a:pt x="257195" y="45118"/>
                    <a:pt x="233672" y="36405"/>
                    <a:pt x="210150" y="36405"/>
                  </a:cubicBezTo>
                  <a:close/>
                  <a:moveTo>
                    <a:pt x="210149" y="0"/>
                  </a:moveTo>
                  <a:cubicBezTo>
                    <a:pt x="240009" y="0"/>
                    <a:pt x="269869" y="10231"/>
                    <a:pt x="295715" y="30692"/>
                  </a:cubicBezTo>
                  <a:cubicBezTo>
                    <a:pt x="316729" y="47327"/>
                    <a:pt x="333531" y="69528"/>
                    <a:pt x="345080" y="94995"/>
                  </a:cubicBezTo>
                  <a:lnTo>
                    <a:pt x="358042" y="134471"/>
                  </a:lnTo>
                  <a:lnTo>
                    <a:pt x="377514" y="138402"/>
                  </a:lnTo>
                  <a:cubicBezTo>
                    <a:pt x="402656" y="149036"/>
                    <a:pt x="420298" y="173932"/>
                    <a:pt x="420298" y="202948"/>
                  </a:cubicBezTo>
                  <a:lnTo>
                    <a:pt x="420298" y="483144"/>
                  </a:lnTo>
                  <a:cubicBezTo>
                    <a:pt x="420298" y="521832"/>
                    <a:pt x="388935" y="553195"/>
                    <a:pt x="350247" y="553195"/>
                  </a:cubicBezTo>
                  <a:lnTo>
                    <a:pt x="70051" y="553195"/>
                  </a:lnTo>
                  <a:cubicBezTo>
                    <a:pt x="31363" y="553195"/>
                    <a:pt x="0" y="521832"/>
                    <a:pt x="0" y="483144"/>
                  </a:cubicBezTo>
                  <a:lnTo>
                    <a:pt x="0" y="202948"/>
                  </a:lnTo>
                  <a:cubicBezTo>
                    <a:pt x="0" y="173932"/>
                    <a:pt x="17642" y="149036"/>
                    <a:pt x="42784" y="138402"/>
                  </a:cubicBezTo>
                  <a:lnTo>
                    <a:pt x="62257" y="134471"/>
                  </a:lnTo>
                  <a:lnTo>
                    <a:pt x="75219" y="94995"/>
                  </a:lnTo>
                  <a:cubicBezTo>
                    <a:pt x="86767" y="69528"/>
                    <a:pt x="103570" y="47327"/>
                    <a:pt x="124583" y="30692"/>
                  </a:cubicBezTo>
                  <a:cubicBezTo>
                    <a:pt x="150429" y="10231"/>
                    <a:pt x="180289" y="0"/>
                    <a:pt x="21014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4925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Forme libre : forme 185">
              <a:extLst>
                <a:ext uri="{FF2B5EF4-FFF2-40B4-BE49-F238E27FC236}">
                  <a16:creationId xmlns:a16="http://schemas.microsoft.com/office/drawing/2014/main" id="{642DD88D-6796-4D59-9E7F-A4E225B64DF9}"/>
                </a:ext>
              </a:extLst>
            </p:cNvPr>
            <p:cNvSpPr/>
            <p:nvPr/>
          </p:nvSpPr>
          <p:spPr>
            <a:xfrm rot="325910">
              <a:off x="8380459" y="1384433"/>
              <a:ext cx="420298" cy="553195"/>
            </a:xfrm>
            <a:custGeom>
              <a:avLst/>
              <a:gdLst>
                <a:gd name="connsiteX0" fmla="*/ 210150 w 420298"/>
                <a:gd name="connsiteY0" fmla="*/ 36405 h 553195"/>
                <a:gd name="connsiteX1" fmla="*/ 142973 w 420298"/>
                <a:gd name="connsiteY1" fmla="*/ 62544 h 553195"/>
                <a:gd name="connsiteX2" fmla="*/ 106806 w 420298"/>
                <a:gd name="connsiteY2" fmla="*/ 113387 h 553195"/>
                <a:gd name="connsiteX3" fmla="*/ 102926 w 420298"/>
                <a:gd name="connsiteY3" fmla="*/ 132897 h 553195"/>
                <a:gd name="connsiteX4" fmla="*/ 317372 w 420298"/>
                <a:gd name="connsiteY4" fmla="*/ 132897 h 553195"/>
                <a:gd name="connsiteX5" fmla="*/ 313492 w 420298"/>
                <a:gd name="connsiteY5" fmla="*/ 113387 h 553195"/>
                <a:gd name="connsiteX6" fmla="*/ 277326 w 420298"/>
                <a:gd name="connsiteY6" fmla="*/ 62544 h 553195"/>
                <a:gd name="connsiteX7" fmla="*/ 210150 w 420298"/>
                <a:gd name="connsiteY7" fmla="*/ 36405 h 553195"/>
                <a:gd name="connsiteX8" fmla="*/ 210149 w 420298"/>
                <a:gd name="connsiteY8" fmla="*/ 0 h 553195"/>
                <a:gd name="connsiteX9" fmla="*/ 295715 w 420298"/>
                <a:gd name="connsiteY9" fmla="*/ 30692 h 553195"/>
                <a:gd name="connsiteX10" fmla="*/ 345080 w 420298"/>
                <a:gd name="connsiteY10" fmla="*/ 94995 h 553195"/>
                <a:gd name="connsiteX11" fmla="*/ 358042 w 420298"/>
                <a:gd name="connsiteY11" fmla="*/ 134471 h 553195"/>
                <a:gd name="connsiteX12" fmla="*/ 377514 w 420298"/>
                <a:gd name="connsiteY12" fmla="*/ 138402 h 553195"/>
                <a:gd name="connsiteX13" fmla="*/ 420298 w 420298"/>
                <a:gd name="connsiteY13" fmla="*/ 202948 h 553195"/>
                <a:gd name="connsiteX14" fmla="*/ 420298 w 420298"/>
                <a:gd name="connsiteY14" fmla="*/ 483144 h 553195"/>
                <a:gd name="connsiteX15" fmla="*/ 350247 w 420298"/>
                <a:gd name="connsiteY15" fmla="*/ 553195 h 553195"/>
                <a:gd name="connsiteX16" fmla="*/ 70051 w 420298"/>
                <a:gd name="connsiteY16" fmla="*/ 553195 h 553195"/>
                <a:gd name="connsiteX17" fmla="*/ 0 w 420298"/>
                <a:gd name="connsiteY17" fmla="*/ 483144 h 553195"/>
                <a:gd name="connsiteX18" fmla="*/ 0 w 420298"/>
                <a:gd name="connsiteY18" fmla="*/ 202948 h 553195"/>
                <a:gd name="connsiteX19" fmla="*/ 42784 w 420298"/>
                <a:gd name="connsiteY19" fmla="*/ 138402 h 553195"/>
                <a:gd name="connsiteX20" fmla="*/ 62257 w 420298"/>
                <a:gd name="connsiteY20" fmla="*/ 134471 h 553195"/>
                <a:gd name="connsiteX21" fmla="*/ 75219 w 420298"/>
                <a:gd name="connsiteY21" fmla="*/ 94995 h 553195"/>
                <a:gd name="connsiteX22" fmla="*/ 124583 w 420298"/>
                <a:gd name="connsiteY22" fmla="*/ 30692 h 553195"/>
                <a:gd name="connsiteX23" fmla="*/ 210149 w 420298"/>
                <a:gd name="connsiteY23" fmla="*/ 0 h 5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0298" h="553195">
                  <a:moveTo>
                    <a:pt x="210150" y="36405"/>
                  </a:moveTo>
                  <a:cubicBezTo>
                    <a:pt x="186627" y="36405"/>
                    <a:pt x="163104" y="45118"/>
                    <a:pt x="142973" y="62544"/>
                  </a:cubicBezTo>
                  <a:cubicBezTo>
                    <a:pt x="127547" y="75897"/>
                    <a:pt x="115248" y="93419"/>
                    <a:pt x="106806" y="113387"/>
                  </a:cubicBezTo>
                  <a:lnTo>
                    <a:pt x="102926" y="132897"/>
                  </a:lnTo>
                  <a:lnTo>
                    <a:pt x="317372" y="132897"/>
                  </a:lnTo>
                  <a:lnTo>
                    <a:pt x="313492" y="113387"/>
                  </a:lnTo>
                  <a:cubicBezTo>
                    <a:pt x="305050" y="93419"/>
                    <a:pt x="292752" y="75897"/>
                    <a:pt x="277326" y="62544"/>
                  </a:cubicBezTo>
                  <a:cubicBezTo>
                    <a:pt x="257195" y="45118"/>
                    <a:pt x="233672" y="36405"/>
                    <a:pt x="210150" y="36405"/>
                  </a:cubicBezTo>
                  <a:close/>
                  <a:moveTo>
                    <a:pt x="210149" y="0"/>
                  </a:moveTo>
                  <a:cubicBezTo>
                    <a:pt x="240009" y="0"/>
                    <a:pt x="269869" y="10231"/>
                    <a:pt x="295715" y="30692"/>
                  </a:cubicBezTo>
                  <a:cubicBezTo>
                    <a:pt x="316729" y="47327"/>
                    <a:pt x="333531" y="69528"/>
                    <a:pt x="345080" y="94995"/>
                  </a:cubicBezTo>
                  <a:lnTo>
                    <a:pt x="358042" y="134471"/>
                  </a:lnTo>
                  <a:lnTo>
                    <a:pt x="377514" y="138402"/>
                  </a:lnTo>
                  <a:cubicBezTo>
                    <a:pt x="402656" y="149036"/>
                    <a:pt x="420298" y="173932"/>
                    <a:pt x="420298" y="202948"/>
                  </a:cubicBezTo>
                  <a:lnTo>
                    <a:pt x="420298" y="483144"/>
                  </a:lnTo>
                  <a:cubicBezTo>
                    <a:pt x="420298" y="521832"/>
                    <a:pt x="388935" y="553195"/>
                    <a:pt x="350247" y="553195"/>
                  </a:cubicBezTo>
                  <a:lnTo>
                    <a:pt x="70051" y="553195"/>
                  </a:lnTo>
                  <a:cubicBezTo>
                    <a:pt x="31363" y="553195"/>
                    <a:pt x="0" y="521832"/>
                    <a:pt x="0" y="483144"/>
                  </a:cubicBezTo>
                  <a:lnTo>
                    <a:pt x="0" y="202948"/>
                  </a:lnTo>
                  <a:cubicBezTo>
                    <a:pt x="0" y="173932"/>
                    <a:pt x="17642" y="149036"/>
                    <a:pt x="42784" y="138402"/>
                  </a:cubicBezTo>
                  <a:lnTo>
                    <a:pt x="62257" y="134471"/>
                  </a:lnTo>
                  <a:lnTo>
                    <a:pt x="75219" y="94995"/>
                  </a:lnTo>
                  <a:cubicBezTo>
                    <a:pt x="86767" y="69528"/>
                    <a:pt x="103570" y="47327"/>
                    <a:pt x="124583" y="30692"/>
                  </a:cubicBezTo>
                  <a:cubicBezTo>
                    <a:pt x="150429" y="10231"/>
                    <a:pt x="180289" y="0"/>
                    <a:pt x="21014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4925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</p:grp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4A2C74DC-143D-4DB2-BD6C-B2B4E91D9431}"/>
              </a:ext>
            </a:extLst>
          </p:cNvPr>
          <p:cNvGrpSpPr/>
          <p:nvPr/>
        </p:nvGrpSpPr>
        <p:grpSpPr>
          <a:xfrm>
            <a:off x="9636256" y="1292566"/>
            <a:ext cx="710015" cy="737186"/>
            <a:chOff x="5143868" y="4610348"/>
            <a:chExt cx="614938" cy="638471"/>
          </a:xfrm>
        </p:grpSpPr>
        <p:sp>
          <p:nvSpPr>
            <p:cNvPr id="181" name="Losange 180">
              <a:extLst>
                <a:ext uri="{FF2B5EF4-FFF2-40B4-BE49-F238E27FC236}">
                  <a16:creationId xmlns:a16="http://schemas.microsoft.com/office/drawing/2014/main" id="{98E092A7-61B2-41B2-A613-F9E962292100}"/>
                </a:ext>
              </a:extLst>
            </p:cNvPr>
            <p:cNvSpPr/>
            <p:nvPr/>
          </p:nvSpPr>
          <p:spPr>
            <a:xfrm>
              <a:off x="5146806" y="4744819"/>
              <a:ext cx="612000" cy="504000"/>
            </a:xfrm>
            <a:prstGeom prst="diamond">
              <a:avLst/>
            </a:prstGeom>
            <a:solidFill>
              <a:srgbClr val="0CDAE4">
                <a:alpha val="61961"/>
              </a:srgb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9" name="Losange 188">
              <a:extLst>
                <a:ext uri="{FF2B5EF4-FFF2-40B4-BE49-F238E27FC236}">
                  <a16:creationId xmlns:a16="http://schemas.microsoft.com/office/drawing/2014/main" id="{7EC4D7C6-5077-4FD1-95E3-6FE37857D7CE}"/>
                </a:ext>
              </a:extLst>
            </p:cNvPr>
            <p:cNvSpPr/>
            <p:nvPr/>
          </p:nvSpPr>
          <p:spPr>
            <a:xfrm>
              <a:off x="5143868" y="4677584"/>
              <a:ext cx="612000" cy="504000"/>
            </a:xfrm>
            <a:prstGeom prst="diamond">
              <a:avLst/>
            </a:prstGeom>
            <a:solidFill>
              <a:srgbClr val="0CDAE4">
                <a:alpha val="61961"/>
              </a:srgb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Losange 189">
              <a:extLst>
                <a:ext uri="{FF2B5EF4-FFF2-40B4-BE49-F238E27FC236}">
                  <a16:creationId xmlns:a16="http://schemas.microsoft.com/office/drawing/2014/main" id="{B675F4AA-321B-44A1-9546-8A4989AD2C82}"/>
                </a:ext>
              </a:extLst>
            </p:cNvPr>
            <p:cNvSpPr/>
            <p:nvPr/>
          </p:nvSpPr>
          <p:spPr>
            <a:xfrm>
              <a:off x="5143868" y="4610348"/>
              <a:ext cx="612000" cy="504000"/>
            </a:xfrm>
            <a:prstGeom prst="diamond">
              <a:avLst/>
            </a:prstGeom>
            <a:solidFill>
              <a:srgbClr val="0CDAE4">
                <a:alpha val="61961"/>
              </a:srgb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1" name="Image 190">
              <a:extLst>
                <a:ext uri="{FF2B5EF4-FFF2-40B4-BE49-F238E27FC236}">
                  <a16:creationId xmlns:a16="http://schemas.microsoft.com/office/drawing/2014/main" id="{7E077011-FA14-4579-AAA0-9AD85D7C1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1314" y="4703093"/>
              <a:ext cx="304826" cy="341406"/>
            </a:xfrm>
            <a:prstGeom prst="rect">
              <a:avLst/>
            </a:prstGeom>
            <a:scene3d>
              <a:camera prst="orthographicFront">
                <a:rot lat="2699983" lon="0" rev="0"/>
              </a:camera>
              <a:lightRig rig="threePt" dir="t"/>
            </a:scene3d>
          </p:spPr>
        </p:pic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A2E527C5-FCC3-4388-8130-0154DC260EF3}"/>
              </a:ext>
            </a:extLst>
          </p:cNvPr>
          <p:cNvGrpSpPr/>
          <p:nvPr/>
        </p:nvGrpSpPr>
        <p:grpSpPr>
          <a:xfrm>
            <a:off x="5104864" y="1159418"/>
            <a:ext cx="775918" cy="972781"/>
            <a:chOff x="5167633" y="1187714"/>
            <a:chExt cx="775918" cy="972781"/>
          </a:xfrm>
        </p:grpSpPr>
        <p:grpSp>
          <p:nvGrpSpPr>
            <p:cNvPr id="185" name="Groupe 184">
              <a:extLst>
                <a:ext uri="{FF2B5EF4-FFF2-40B4-BE49-F238E27FC236}">
                  <a16:creationId xmlns:a16="http://schemas.microsoft.com/office/drawing/2014/main" id="{0B07CD92-64FF-4856-ABCC-16A4E6B322BD}"/>
                </a:ext>
              </a:extLst>
            </p:cNvPr>
            <p:cNvGrpSpPr/>
            <p:nvPr/>
          </p:nvGrpSpPr>
          <p:grpSpPr>
            <a:xfrm>
              <a:off x="5167633" y="1187714"/>
              <a:ext cx="568943" cy="800697"/>
              <a:chOff x="5159795" y="4890632"/>
              <a:chExt cx="427958" cy="602283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67D2858-3A82-43A6-982A-1BE949E87959}"/>
                  </a:ext>
                </a:extLst>
              </p:cNvPr>
              <p:cNvSpPr/>
              <p:nvPr/>
            </p:nvSpPr>
            <p:spPr>
              <a:xfrm rot="21581311">
                <a:off x="5159795" y="4890632"/>
                <a:ext cx="427958" cy="6022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dirty="0"/>
              </a:p>
            </p:txBody>
          </p:sp>
          <p:cxnSp>
            <p:nvCxnSpPr>
              <p:cNvPr id="173" name="Connecteur droit 172">
                <a:extLst>
                  <a:ext uri="{FF2B5EF4-FFF2-40B4-BE49-F238E27FC236}">
                    <a16:creationId xmlns:a16="http://schemas.microsoft.com/office/drawing/2014/main" id="{91C3A890-7970-4951-B3DC-234661A31707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4910689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necteur droit 173">
                <a:extLst>
                  <a:ext uri="{FF2B5EF4-FFF2-40B4-BE49-F238E27FC236}">
                    <a16:creationId xmlns:a16="http://schemas.microsoft.com/office/drawing/2014/main" id="{64B782DE-CFDF-48E8-811B-15DC6BA8F92E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3128" y="4981032"/>
                <a:ext cx="189540" cy="846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Connecteur droit 174">
                <a:extLst>
                  <a:ext uri="{FF2B5EF4-FFF2-40B4-BE49-F238E27FC236}">
                    <a16:creationId xmlns:a16="http://schemas.microsoft.com/office/drawing/2014/main" id="{1DF0DF50-DF72-4D26-AC21-183D415F4ACD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0976" y="5053504"/>
                <a:ext cx="123333" cy="535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Connecteur droit 175">
                <a:extLst>
                  <a:ext uri="{FF2B5EF4-FFF2-40B4-BE49-F238E27FC236}">
                    <a16:creationId xmlns:a16="http://schemas.microsoft.com/office/drawing/2014/main" id="{2F115541-BA27-4FA3-ADCB-F94D1906F2DD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5077400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E625C504-9BF1-43C2-AC1F-FC256B92C8D6}"/>
                  </a:ext>
                </a:extLst>
              </p:cNvPr>
              <p:cNvSpPr/>
              <p:nvPr/>
            </p:nvSpPr>
            <p:spPr>
              <a:xfrm rot="21549899">
                <a:off x="5210488" y="5189111"/>
                <a:ext cx="170401" cy="1704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93" name="Groupe 192">
              <a:extLst>
                <a:ext uri="{FF2B5EF4-FFF2-40B4-BE49-F238E27FC236}">
                  <a16:creationId xmlns:a16="http://schemas.microsoft.com/office/drawing/2014/main" id="{7653CA02-6926-43CD-AB2A-AD65F834C9CD}"/>
                </a:ext>
              </a:extLst>
            </p:cNvPr>
            <p:cNvGrpSpPr/>
            <p:nvPr/>
          </p:nvGrpSpPr>
          <p:grpSpPr>
            <a:xfrm rot="173040">
              <a:off x="5249766" y="1260152"/>
              <a:ext cx="568943" cy="800697"/>
              <a:chOff x="5159795" y="4890632"/>
              <a:chExt cx="427958" cy="602283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DA86802E-49EA-4FF7-8BE0-63F68C9B4933}"/>
                  </a:ext>
                </a:extLst>
              </p:cNvPr>
              <p:cNvSpPr/>
              <p:nvPr/>
            </p:nvSpPr>
            <p:spPr>
              <a:xfrm rot="21581311">
                <a:off x="5159795" y="4890632"/>
                <a:ext cx="427958" cy="6022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dirty="0"/>
              </a:p>
            </p:txBody>
          </p:sp>
          <p:cxnSp>
            <p:nvCxnSpPr>
              <p:cNvPr id="195" name="Connecteur droit 194">
                <a:extLst>
                  <a:ext uri="{FF2B5EF4-FFF2-40B4-BE49-F238E27FC236}">
                    <a16:creationId xmlns:a16="http://schemas.microsoft.com/office/drawing/2014/main" id="{47CC7392-1033-40FA-B817-642D23B1554B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4910689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cteur droit 195">
                <a:extLst>
                  <a:ext uri="{FF2B5EF4-FFF2-40B4-BE49-F238E27FC236}">
                    <a16:creationId xmlns:a16="http://schemas.microsoft.com/office/drawing/2014/main" id="{F0E04B6B-9276-40D3-B200-680D8B6A1550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3128" y="4981032"/>
                <a:ext cx="189540" cy="846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cteur droit 196">
                <a:extLst>
                  <a:ext uri="{FF2B5EF4-FFF2-40B4-BE49-F238E27FC236}">
                    <a16:creationId xmlns:a16="http://schemas.microsoft.com/office/drawing/2014/main" id="{6B82AD56-BC74-421F-AC01-67CFE8D0B2F1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0976" y="5053504"/>
                <a:ext cx="123333" cy="535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cteur droit 197">
                <a:extLst>
                  <a:ext uri="{FF2B5EF4-FFF2-40B4-BE49-F238E27FC236}">
                    <a16:creationId xmlns:a16="http://schemas.microsoft.com/office/drawing/2014/main" id="{CFCDDB75-3E3E-41BE-96FF-686040D821B6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5077400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F163B989-9E2A-43D0-93F2-5E332A64308A}"/>
                  </a:ext>
                </a:extLst>
              </p:cNvPr>
              <p:cNvSpPr/>
              <p:nvPr/>
            </p:nvSpPr>
            <p:spPr>
              <a:xfrm rot="21549899">
                <a:off x="5210488" y="5189111"/>
                <a:ext cx="170401" cy="1704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00" name="Groupe 199">
              <a:extLst>
                <a:ext uri="{FF2B5EF4-FFF2-40B4-BE49-F238E27FC236}">
                  <a16:creationId xmlns:a16="http://schemas.microsoft.com/office/drawing/2014/main" id="{2EF50AED-E47C-4C6C-9C54-BEF17D4468D4}"/>
                </a:ext>
              </a:extLst>
            </p:cNvPr>
            <p:cNvGrpSpPr/>
            <p:nvPr/>
          </p:nvGrpSpPr>
          <p:grpSpPr>
            <a:xfrm rot="21417024">
              <a:off x="5374608" y="1359798"/>
              <a:ext cx="568943" cy="800697"/>
              <a:chOff x="5159795" y="4890632"/>
              <a:chExt cx="427958" cy="602283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BED0A884-F3D9-488C-9FF3-6673A7410D84}"/>
                  </a:ext>
                </a:extLst>
              </p:cNvPr>
              <p:cNvSpPr/>
              <p:nvPr/>
            </p:nvSpPr>
            <p:spPr>
              <a:xfrm rot="21581311">
                <a:off x="5159795" y="4890632"/>
                <a:ext cx="427958" cy="6022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dirty="0"/>
              </a:p>
            </p:txBody>
          </p:sp>
          <p:cxnSp>
            <p:nvCxnSpPr>
              <p:cNvPr id="202" name="Connecteur droit 201">
                <a:extLst>
                  <a:ext uri="{FF2B5EF4-FFF2-40B4-BE49-F238E27FC236}">
                    <a16:creationId xmlns:a16="http://schemas.microsoft.com/office/drawing/2014/main" id="{3907294F-4008-4944-983C-E6625B1CE4C0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4910689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cteur droit 202">
                <a:extLst>
                  <a:ext uri="{FF2B5EF4-FFF2-40B4-BE49-F238E27FC236}">
                    <a16:creationId xmlns:a16="http://schemas.microsoft.com/office/drawing/2014/main" id="{CA3E1310-1624-4072-9319-104A1221231B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3128" y="4981032"/>
                <a:ext cx="189540" cy="846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cteur droit 203">
                <a:extLst>
                  <a:ext uri="{FF2B5EF4-FFF2-40B4-BE49-F238E27FC236}">
                    <a16:creationId xmlns:a16="http://schemas.microsoft.com/office/drawing/2014/main" id="{17A1C5BA-1AFA-4B0D-B347-ADAC8B54F059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0976" y="5053504"/>
                <a:ext cx="123333" cy="535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cteur droit 204">
                <a:extLst>
                  <a:ext uri="{FF2B5EF4-FFF2-40B4-BE49-F238E27FC236}">
                    <a16:creationId xmlns:a16="http://schemas.microsoft.com/office/drawing/2014/main" id="{1FE4B6E2-5F0C-44C7-8F22-D0B483001F0F}"/>
                  </a:ext>
                </a:extLst>
              </p:cNvPr>
              <p:cNvCxnSpPr>
                <a:cxnSpLocks/>
              </p:cNvCxnSpPr>
              <p:nvPr/>
            </p:nvCxnSpPr>
            <p:spPr>
              <a:xfrm rot="20089639">
                <a:off x="5215520" y="5077400"/>
                <a:ext cx="242780" cy="1071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F30EF2-50C1-4B60-BE73-631ED7E36204}"/>
                  </a:ext>
                </a:extLst>
              </p:cNvPr>
              <p:cNvSpPr/>
              <p:nvPr/>
            </p:nvSpPr>
            <p:spPr>
              <a:xfrm rot="21549899">
                <a:off x="5210488" y="5189111"/>
                <a:ext cx="170401" cy="17040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9" name="Rectangle 208">
            <a:hlinkHover r:id="rId7" action="ppaction://hlinksldjump"/>
            <a:extLst>
              <a:ext uri="{FF2B5EF4-FFF2-40B4-BE49-F238E27FC236}">
                <a16:creationId xmlns:a16="http://schemas.microsoft.com/office/drawing/2014/main" id="{E7EDA6C8-8E3D-48F6-B48E-842B122F1E9B}"/>
              </a:ext>
            </a:extLst>
          </p:cNvPr>
          <p:cNvSpPr/>
          <p:nvPr/>
        </p:nvSpPr>
        <p:spPr>
          <a:xfrm>
            <a:off x="0" y="0"/>
            <a:ext cx="12192000" cy="6329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66" name="Rectangle 65">
            <a:hlinkHover r:id="rId7" action="ppaction://hlinksldjump"/>
            <a:extLst>
              <a:ext uri="{FF2B5EF4-FFF2-40B4-BE49-F238E27FC236}">
                <a16:creationId xmlns:a16="http://schemas.microsoft.com/office/drawing/2014/main" id="{BC83275E-F36D-40E0-B717-92578CAE13DE}"/>
              </a:ext>
            </a:extLst>
          </p:cNvPr>
          <p:cNvSpPr/>
          <p:nvPr/>
        </p:nvSpPr>
        <p:spPr>
          <a:xfrm>
            <a:off x="152400" y="5638509"/>
            <a:ext cx="12039600" cy="1240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60" name="Arrondir un rectangle avec un coin du même côté 3">
            <a:extLst>
              <a:ext uri="{FF2B5EF4-FFF2-40B4-BE49-F238E27FC236}">
                <a16:creationId xmlns:a16="http://schemas.microsoft.com/office/drawing/2014/main" id="{26D6285A-E847-4BF3-A37C-B5688FA7D126}"/>
              </a:ext>
            </a:extLst>
          </p:cNvPr>
          <p:cNvSpPr/>
          <p:nvPr/>
        </p:nvSpPr>
        <p:spPr>
          <a:xfrm>
            <a:off x="1761065" y="6321287"/>
            <a:ext cx="8669866" cy="536713"/>
          </a:xfrm>
          <a:prstGeom prst="round2SameRect">
            <a:avLst>
              <a:gd name="adj1" fmla="val 10648"/>
              <a:gd name="adj2" fmla="val 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dist="114300" dir="16200000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fr-F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4A0DDA8-9E60-4B0D-B46C-FF5F7D0D1990}"/>
              </a:ext>
            </a:extLst>
          </p:cNvPr>
          <p:cNvSpPr txBox="1"/>
          <p:nvPr/>
        </p:nvSpPr>
        <p:spPr>
          <a:xfrm>
            <a:off x="2238239" y="6405911"/>
            <a:ext cx="2195034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Go to Desktop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33437E2-D064-406B-95CB-C57F0AC9CCE4}"/>
              </a:ext>
            </a:extLst>
          </p:cNvPr>
          <p:cNvCxnSpPr>
            <a:cxnSpLocks/>
          </p:cNvCxnSpPr>
          <p:nvPr/>
        </p:nvCxnSpPr>
        <p:spPr>
          <a:xfrm>
            <a:off x="3896600" y="6391087"/>
            <a:ext cx="0" cy="445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Espace réservé de la date 10">
            <a:extLst>
              <a:ext uri="{FF2B5EF4-FFF2-40B4-BE49-F238E27FC236}">
                <a16:creationId xmlns:a16="http://schemas.microsoft.com/office/drawing/2014/main" id="{851C1218-CC58-46E1-88EF-DC43C00E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4841" y="6349337"/>
            <a:ext cx="1139651" cy="365125"/>
          </a:xfrm>
        </p:spPr>
        <p:txBody>
          <a:bodyPr/>
          <a:lstStyle/>
          <a:p>
            <a:pPr algn="r"/>
            <a:fld id="{FC3582D9-EBDF-4242-B27E-6235B26E7948}" type="datetime10">
              <a:rPr lang="fr-FR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12:46</a:t>
            </a:fld>
            <a:endParaRPr lang="fr-FR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Espace réservé de la date 1">
            <a:extLst>
              <a:ext uri="{FF2B5EF4-FFF2-40B4-BE49-F238E27FC236}">
                <a16:creationId xmlns:a16="http://schemas.microsoft.com/office/drawing/2014/main" id="{AD1F64C4-21F7-4BDC-A101-3F40D440D7C9}"/>
              </a:ext>
            </a:extLst>
          </p:cNvPr>
          <p:cNvSpPr txBox="1">
            <a:spLocks/>
          </p:cNvSpPr>
          <p:nvPr/>
        </p:nvSpPr>
        <p:spPr>
          <a:xfrm>
            <a:off x="9059249" y="6513996"/>
            <a:ext cx="1325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2F7D7B-B044-4FA8-9D45-A94369C9F8B4}" type="datetime1">
              <a:rPr lang="fr-FR" sz="1100"/>
              <a:pPr/>
              <a:t>29/07/2021</a:t>
            </a:fld>
            <a:endParaRPr lang="fr-FR" sz="1100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F5DD6AE-4FE9-49DE-B3BA-DF14A789FB0E}"/>
              </a:ext>
            </a:extLst>
          </p:cNvPr>
          <p:cNvGrpSpPr/>
          <p:nvPr/>
        </p:nvGrpSpPr>
        <p:grpSpPr>
          <a:xfrm>
            <a:off x="1883226" y="6425568"/>
            <a:ext cx="337689" cy="343849"/>
            <a:chOff x="1883226" y="6446997"/>
            <a:chExt cx="337689" cy="343849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C69A0719-AA07-4FB2-9BFA-0382F13265CB}"/>
                </a:ext>
              </a:extLst>
            </p:cNvPr>
            <p:cNvSpPr/>
            <p:nvPr/>
          </p:nvSpPr>
          <p:spPr>
            <a:xfrm>
              <a:off x="2005385" y="6658817"/>
              <a:ext cx="93372" cy="132029"/>
            </a:xfrm>
            <a:prstGeom prst="roundRect">
              <a:avLst/>
            </a:pr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 : coins arrondis 67">
              <a:extLst>
                <a:ext uri="{FF2B5EF4-FFF2-40B4-BE49-F238E27FC236}">
                  <a16:creationId xmlns:a16="http://schemas.microsoft.com/office/drawing/2014/main" id="{5D7EE606-5D00-4821-8EC5-0CF08E86096D}"/>
                </a:ext>
              </a:extLst>
            </p:cNvPr>
            <p:cNvSpPr/>
            <p:nvPr/>
          </p:nvSpPr>
          <p:spPr>
            <a:xfrm>
              <a:off x="1883226" y="6446997"/>
              <a:ext cx="337689" cy="253186"/>
            </a:xfrm>
            <a:prstGeom prst="roundRect">
              <a:avLst>
                <a:gd name="adj" fmla="val 10935"/>
              </a:avLst>
            </a:prstGeom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Rectangle : coins arrondis 68">
              <a:extLst>
                <a:ext uri="{FF2B5EF4-FFF2-40B4-BE49-F238E27FC236}">
                  <a16:creationId xmlns:a16="http://schemas.microsoft.com/office/drawing/2014/main" id="{71C364B8-0E46-475E-BE5E-01C6BBF96BDB}"/>
                </a:ext>
              </a:extLst>
            </p:cNvPr>
            <p:cNvSpPr/>
            <p:nvPr/>
          </p:nvSpPr>
          <p:spPr>
            <a:xfrm>
              <a:off x="1891262" y="6456079"/>
              <a:ext cx="324000" cy="220735"/>
            </a:xfrm>
            <a:prstGeom prst="roundRect">
              <a:avLst>
                <a:gd name="adj" fmla="val 8909"/>
              </a:avLst>
            </a:prstGeom>
            <a:gradFill>
              <a:gsLst>
                <a:gs pos="0">
                  <a:srgbClr val="FD806B"/>
                </a:gs>
                <a:gs pos="100000">
                  <a:srgbClr val="F0E95E"/>
                </a:gs>
              </a:gsLst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3" name="Rectangle 72">
            <a:hlinkClick r:id="rId8" action="ppaction://hlinksldjump"/>
            <a:extLst>
              <a:ext uri="{FF2B5EF4-FFF2-40B4-BE49-F238E27FC236}">
                <a16:creationId xmlns:a16="http://schemas.microsoft.com/office/drawing/2014/main" id="{F83E4061-ACA5-459E-B188-2B8BD93F4496}"/>
              </a:ext>
            </a:extLst>
          </p:cNvPr>
          <p:cNvSpPr/>
          <p:nvPr/>
        </p:nvSpPr>
        <p:spPr>
          <a:xfrm>
            <a:off x="1761065" y="6321287"/>
            <a:ext cx="2135536" cy="536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0377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1276</TotalTime>
  <Words>61</Words>
  <Application>Microsoft Office PowerPoint</Application>
  <PresentationFormat>Grand écran</PresentationFormat>
  <Paragraphs>40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Modern Love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alok</dc:creator>
  <cp:lastModifiedBy>alok</cp:lastModifiedBy>
  <cp:revision>7</cp:revision>
  <dcterms:created xsi:type="dcterms:W3CDTF">2021-07-16T17:42:35Z</dcterms:created>
  <dcterms:modified xsi:type="dcterms:W3CDTF">2021-07-29T10:53:13Z</dcterms:modified>
</cp:coreProperties>
</file>